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90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390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1374658" y="873880"/>
            <a:ext cx="563777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  <a:endParaRPr kumimoji="1" lang="ja-JP" altLang="en-US" sz="36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74658" y="1959429"/>
            <a:ext cx="550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374658" y="2601834"/>
            <a:ext cx="587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1374904" y="1900922"/>
            <a:ext cx="5966043" cy="700428"/>
            <a:chOff x="1374904" y="1900922"/>
            <a:chExt cx="5966043" cy="700428"/>
          </a:xfrm>
        </p:grpSpPr>
        <p:cxnSp>
          <p:nvCxnSpPr>
            <p:cNvPr id="30" name="直線コネクタ 29"/>
            <p:cNvCxnSpPr/>
            <p:nvPr/>
          </p:nvCxnSpPr>
          <p:spPr>
            <a:xfrm>
              <a:off x="1374904" y="2359539"/>
              <a:ext cx="5504400" cy="0"/>
            </a:xfrm>
            <a:prstGeom prst="line">
              <a:avLst/>
            </a:prstGeom>
            <a:ln w="254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グラフィックス 31" descr="葉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512611">
              <a:off x="6640519" y="1900922"/>
              <a:ext cx="700428" cy="700428"/>
            </a:xfrm>
            <a:prstGeom prst="rect">
              <a:avLst/>
            </a:prstGeom>
          </p:spPr>
        </p:pic>
      </p:grpSp>
      <p:sp>
        <p:nvSpPr>
          <p:cNvPr id="33" name="テキスト ボックス 32"/>
          <p:cNvSpPr txBox="1"/>
          <p:nvPr/>
        </p:nvSpPr>
        <p:spPr>
          <a:xfrm>
            <a:off x="1374412" y="3842948"/>
            <a:ext cx="550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374412" y="4485353"/>
            <a:ext cx="587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374658" y="3784441"/>
            <a:ext cx="5966043" cy="700428"/>
            <a:chOff x="1374658" y="3740899"/>
            <a:chExt cx="5966043" cy="700428"/>
          </a:xfrm>
        </p:grpSpPr>
        <p:cxnSp>
          <p:nvCxnSpPr>
            <p:cNvPr id="34" name="直線コネクタ 33"/>
            <p:cNvCxnSpPr/>
            <p:nvPr/>
          </p:nvCxnSpPr>
          <p:spPr>
            <a:xfrm>
              <a:off x="1374658" y="4199516"/>
              <a:ext cx="5504400" cy="0"/>
            </a:xfrm>
            <a:prstGeom prst="line">
              <a:avLst/>
            </a:prstGeom>
            <a:ln w="254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グラフィックス 35" descr="葉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512611">
              <a:off x="6640273" y="3740899"/>
              <a:ext cx="700428" cy="700428"/>
            </a:xfrm>
            <a:prstGeom prst="rect">
              <a:avLst/>
            </a:prstGeom>
          </p:spPr>
        </p:pic>
      </p:grpSp>
      <p:sp>
        <p:nvSpPr>
          <p:cNvPr id="37" name="テキスト ボックス 36"/>
          <p:cNvSpPr txBox="1"/>
          <p:nvPr/>
        </p:nvSpPr>
        <p:spPr>
          <a:xfrm>
            <a:off x="1374412" y="5726466"/>
            <a:ext cx="550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374412" y="6368871"/>
            <a:ext cx="587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1374658" y="5667959"/>
            <a:ext cx="5966043" cy="700428"/>
            <a:chOff x="1374658" y="5580875"/>
            <a:chExt cx="5966043" cy="700428"/>
          </a:xfrm>
        </p:grpSpPr>
        <p:cxnSp>
          <p:nvCxnSpPr>
            <p:cNvPr id="38" name="直線コネクタ 37"/>
            <p:cNvCxnSpPr/>
            <p:nvPr/>
          </p:nvCxnSpPr>
          <p:spPr>
            <a:xfrm>
              <a:off x="1374658" y="6039492"/>
              <a:ext cx="5504400" cy="0"/>
            </a:xfrm>
            <a:prstGeom prst="line">
              <a:avLst/>
            </a:prstGeom>
            <a:ln w="254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グラフィックス 39" descr="葉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512611">
              <a:off x="6640273" y="5580875"/>
              <a:ext cx="700428" cy="700428"/>
            </a:xfrm>
            <a:prstGeom prst="rect">
              <a:avLst/>
            </a:prstGeom>
          </p:spPr>
        </p:pic>
      </p:grpSp>
      <p:sp>
        <p:nvSpPr>
          <p:cNvPr id="41" name="テキスト ボックス 40"/>
          <p:cNvSpPr txBox="1"/>
          <p:nvPr/>
        </p:nvSpPr>
        <p:spPr>
          <a:xfrm>
            <a:off x="1374166" y="7552581"/>
            <a:ext cx="550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374166" y="8194986"/>
            <a:ext cx="587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項目・テキスト・・・・・・・・・・・・・・・・・・・・・・・・・・・・・・・・・・・・・・・・・・・・・・・・・・・・・・・・・・・・</a:t>
            </a:r>
            <a:endParaRPr kumimoji="1" lang="en-US" altLang="ja-JP" sz="1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1374412" y="7494074"/>
            <a:ext cx="5966043" cy="700428"/>
            <a:chOff x="1374412" y="7363448"/>
            <a:chExt cx="5966043" cy="700428"/>
          </a:xfrm>
        </p:grpSpPr>
        <p:cxnSp>
          <p:nvCxnSpPr>
            <p:cNvPr id="42" name="直線コネクタ 41"/>
            <p:cNvCxnSpPr/>
            <p:nvPr/>
          </p:nvCxnSpPr>
          <p:spPr>
            <a:xfrm>
              <a:off x="1374412" y="7822065"/>
              <a:ext cx="5504400" cy="0"/>
            </a:xfrm>
            <a:prstGeom prst="line">
              <a:avLst/>
            </a:prstGeom>
            <a:ln w="254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グラフィックス 43" descr="葉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512611">
              <a:off x="6640027" y="7363448"/>
              <a:ext cx="700428" cy="7004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9017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761</Words>
  <Application>Microsoft Office PowerPoint</Application>
  <PresentationFormat>ユーザー設定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14</cp:revision>
  <dcterms:created xsi:type="dcterms:W3CDTF">2017-05-19T04:53:45Z</dcterms:created>
  <dcterms:modified xsi:type="dcterms:W3CDTF">2017-05-19T12:48:52Z</dcterms:modified>
</cp:coreProperties>
</file>