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</p:sldIdLst>
  <p:sldSz cx="7559675" cy="106918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13" userDrawn="1">
          <p15:clr>
            <a:srgbClr val="A4A3A4"/>
          </p15:clr>
        </p15:guide>
        <p15:guide id="2" pos="240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3874" autoAdjust="0"/>
  </p:normalViewPr>
  <p:slideViewPr>
    <p:cSldViewPr snapToGrid="0" showGuides="1">
      <p:cViewPr varScale="1">
        <p:scale>
          <a:sx n="70" d="100"/>
          <a:sy n="70" d="100"/>
        </p:scale>
        <p:origin x="2892" y="96"/>
      </p:cViewPr>
      <p:guideLst>
        <p:guide orient="horz" pos="3413"/>
        <p:guide pos="24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4615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6856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8069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3234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73204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2445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6370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3045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0527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105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2778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D68441-219D-445B-BB2F-42763F5FA9D0}" type="datetimeFigureOut">
              <a:rPr kumimoji="1" lang="ja-JP" altLang="en-US" smtClean="0"/>
              <a:t>2017/5/30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7C5EE-F229-407A-A9F7-CF5FD8E514A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0431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3754170"/>
              </p:ext>
            </p:extLst>
          </p:nvPr>
        </p:nvGraphicFramePr>
        <p:xfrm>
          <a:off x="144379" y="1151792"/>
          <a:ext cx="7283116" cy="88160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7305">
                  <a:extLst>
                    <a:ext uri="{9D8B030D-6E8A-4147-A177-3AD203B41FA5}">
                      <a16:colId xmlns:a16="http://schemas.microsoft.com/office/drawing/2014/main" val="811588878"/>
                    </a:ext>
                  </a:extLst>
                </a:gridCol>
                <a:gridCol w="3339766">
                  <a:extLst>
                    <a:ext uri="{9D8B030D-6E8A-4147-A177-3AD203B41FA5}">
                      <a16:colId xmlns:a16="http://schemas.microsoft.com/office/drawing/2014/main" val="1544147594"/>
                    </a:ext>
                  </a:extLst>
                </a:gridCol>
                <a:gridCol w="1181100">
                  <a:extLst>
                    <a:ext uri="{9D8B030D-6E8A-4147-A177-3AD203B41FA5}">
                      <a16:colId xmlns:a16="http://schemas.microsoft.com/office/drawing/2014/main" val="3949333416"/>
                    </a:ext>
                  </a:extLst>
                </a:gridCol>
                <a:gridCol w="1479511">
                  <a:extLst>
                    <a:ext uri="{9D8B030D-6E8A-4147-A177-3AD203B41FA5}">
                      <a16:colId xmlns:a16="http://schemas.microsoft.com/office/drawing/2014/main" val="2378265189"/>
                    </a:ext>
                  </a:extLst>
                </a:gridCol>
                <a:gridCol w="785434">
                  <a:extLst>
                    <a:ext uri="{9D8B030D-6E8A-4147-A177-3AD203B41FA5}">
                      <a16:colId xmlns:a16="http://schemas.microsoft.com/office/drawing/2014/main" val="159977605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No.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Things</a:t>
                      </a:r>
                      <a:r>
                        <a:rPr kumimoji="1" lang="ja-JP" altLang="en-US" sz="1400" dirty="0"/>
                        <a:t>  </a:t>
                      </a:r>
                      <a:r>
                        <a:rPr kumimoji="1" lang="en-US" altLang="ja-JP" sz="1400" dirty="0"/>
                        <a:t>To</a:t>
                      </a:r>
                      <a:r>
                        <a:rPr kumimoji="1" lang="ja-JP" altLang="en-US" sz="1400" dirty="0"/>
                        <a:t> </a:t>
                      </a:r>
                      <a:r>
                        <a:rPr kumimoji="1" lang="en-US" altLang="ja-JP" sz="1400" dirty="0"/>
                        <a:t>Do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Priority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Completion</a:t>
                      </a:r>
                      <a:r>
                        <a:rPr kumimoji="1" lang="ja-JP" altLang="en-US" sz="1400" dirty="0"/>
                        <a:t> </a:t>
                      </a:r>
                      <a:r>
                        <a:rPr kumimoji="1" lang="en-US" altLang="ja-JP" sz="1400" dirty="0"/>
                        <a:t>Date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Check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238139300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XXXXXXXXXXXXXXXXXXXXX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HIGH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sz="1800" dirty="0"/>
                        <a:t>20xx/12/31</a:t>
                      </a:r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/>
                        <a:t>✓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92447494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2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66604328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3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9880334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4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65982929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5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29162329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6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6628392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7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490004195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8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25698968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03686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10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58626991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11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45687624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12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8179419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13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18179195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14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821746663"/>
                  </a:ext>
                </a:extLst>
              </a:tr>
              <a:tr h="56741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dirty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15</a:t>
                      </a:r>
                      <a:endParaRPr kumimoji="1" lang="ja-JP" altLang="en-US" sz="1800" b="1" dirty="0">
                        <a:solidFill>
                          <a:schemeClr val="accent1">
                            <a:lumMod val="75000"/>
                          </a:schemeClr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kumimoji="1" lang="ja-JP" altLang="en-US" sz="18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929769511"/>
                  </a:ext>
                </a:extLst>
              </a:tr>
            </a:tbl>
          </a:graphicData>
        </a:graphic>
      </p:graphicFrame>
      <p:sp>
        <p:nvSpPr>
          <p:cNvPr id="5" name="テキスト ボックス 4"/>
          <p:cNvSpPr txBox="1"/>
          <p:nvPr/>
        </p:nvSpPr>
        <p:spPr>
          <a:xfrm>
            <a:off x="0" y="320842"/>
            <a:ext cx="7560000" cy="58477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3200" b="1" dirty="0">
                <a:solidFill>
                  <a:schemeClr val="bg1"/>
                </a:solidFill>
              </a:rPr>
              <a:t>To Do List</a:t>
            </a:r>
            <a:endParaRPr kumimoji="1" lang="ja-JP" altLang="en-US" sz="3200" b="1" dirty="0">
              <a:solidFill>
                <a:schemeClr val="bg1"/>
              </a:solidFill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0" y="10210800"/>
            <a:ext cx="7560000" cy="320842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0349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130</TotalTime>
  <Words>33</Words>
  <Application>Microsoft Office PowerPoint</Application>
  <PresentationFormat>ユーザー設定</PresentationFormat>
  <Paragraphs>25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/>
  <cp:lastModifiedBy>-</cp:lastModifiedBy>
  <cp:revision>30</cp:revision>
  <cp:lastPrinted>2017-05-30T08:16:16Z</cp:lastPrinted>
  <dcterms:created xsi:type="dcterms:W3CDTF">2017-05-19T04:53:45Z</dcterms:created>
  <dcterms:modified xsi:type="dcterms:W3CDTF">2017-05-30T08:16:58Z</dcterms:modified>
</cp:coreProperties>
</file>