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436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表 33">
            <a:extLst>
              <a:ext uri="{FF2B5EF4-FFF2-40B4-BE49-F238E27FC236}">
                <a16:creationId xmlns:a16="http://schemas.microsoft.com/office/drawing/2014/main" id="{C2926F83-00FB-43C7-AA24-AED9A782F2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205383"/>
              </p:ext>
            </p:extLst>
          </p:nvPr>
        </p:nvGraphicFramePr>
        <p:xfrm>
          <a:off x="281353" y="281354"/>
          <a:ext cx="7057293" cy="10113927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7057293">
                  <a:extLst>
                    <a:ext uri="{9D8B030D-6E8A-4147-A177-3AD203B41FA5}">
                      <a16:colId xmlns:a16="http://schemas.microsoft.com/office/drawing/2014/main" val="3162390812"/>
                    </a:ext>
                  </a:extLst>
                </a:gridCol>
              </a:tblGrid>
              <a:tr h="1188939">
                <a:tc>
                  <a:txBody>
                    <a:bodyPr/>
                    <a:lstStyle/>
                    <a:p>
                      <a:pPr algn="ctr"/>
                      <a:endParaRPr kumimoji="1" lang="ja-JP" altLang="en-US" sz="44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83883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523932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251526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844245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710089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893579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644651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33415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80922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363591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341685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02025"/>
                  </a:ext>
                </a:extLst>
              </a:tr>
              <a:tr h="743749"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368451"/>
                  </a:ext>
                </a:extLst>
              </a:tr>
            </a:tbl>
          </a:graphicData>
        </a:graphic>
      </p:graphicFrame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C15205B4-549C-4BCB-99BC-8F7E617307E4}"/>
              </a:ext>
            </a:extLst>
          </p:cNvPr>
          <p:cNvGrpSpPr/>
          <p:nvPr/>
        </p:nvGrpSpPr>
        <p:grpSpPr>
          <a:xfrm>
            <a:off x="1719284" y="377606"/>
            <a:ext cx="4102610" cy="986590"/>
            <a:chOff x="1719284" y="281354"/>
            <a:chExt cx="4102610" cy="986590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38E0218D-1E22-4F7C-ABF0-ABCE5E314BC1}"/>
                </a:ext>
              </a:extLst>
            </p:cNvPr>
            <p:cNvSpPr/>
            <p:nvPr/>
          </p:nvSpPr>
          <p:spPr>
            <a:xfrm>
              <a:off x="1719284" y="281354"/>
              <a:ext cx="986590" cy="9865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800" b="1" dirty="0">
                  <a:solidFill>
                    <a:schemeClr val="accent4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お</a:t>
              </a: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37AEC98F-A70F-4B3F-B3FC-9A5FFDA5A6E2}"/>
                </a:ext>
              </a:extLst>
            </p:cNvPr>
            <p:cNvSpPr/>
            <p:nvPr/>
          </p:nvSpPr>
          <p:spPr>
            <a:xfrm>
              <a:off x="2757957" y="281354"/>
              <a:ext cx="986590" cy="9865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800" b="1" dirty="0">
                  <a:solidFill>
                    <a:schemeClr val="accent4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知</a:t>
              </a: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8D2C2459-4870-472D-92AA-FC72070D3389}"/>
                </a:ext>
              </a:extLst>
            </p:cNvPr>
            <p:cNvSpPr/>
            <p:nvPr/>
          </p:nvSpPr>
          <p:spPr>
            <a:xfrm>
              <a:off x="3796630" y="281354"/>
              <a:ext cx="986590" cy="9865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800" b="1" dirty="0">
                  <a:solidFill>
                    <a:schemeClr val="accent4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ら</a:t>
              </a: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B4060C3C-3925-41EA-A8C9-B6D80BE6FEDB}"/>
                </a:ext>
              </a:extLst>
            </p:cNvPr>
            <p:cNvSpPr/>
            <p:nvPr/>
          </p:nvSpPr>
          <p:spPr>
            <a:xfrm>
              <a:off x="4835304" y="281354"/>
              <a:ext cx="986590" cy="9865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800" b="1" dirty="0">
                  <a:solidFill>
                    <a:schemeClr val="accent4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5574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</TotalTime>
  <Words>4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38</cp:revision>
  <dcterms:created xsi:type="dcterms:W3CDTF">2017-05-19T04:53:45Z</dcterms:created>
  <dcterms:modified xsi:type="dcterms:W3CDTF">2017-06-29T07:37:13Z</dcterms:modified>
</cp:coreProperties>
</file>