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7315200" cy="5486400" type="B5JIS"/>
  <p:notesSz cx="5880100" cy="85804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728" userDrawn="1">
          <p15:clr>
            <a:srgbClr val="A4A3A4"/>
          </p15:clr>
        </p15:guide>
        <p15:guide id="2" pos="22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135" d="100"/>
          <a:sy n="135" d="100"/>
        </p:scale>
        <p:origin x="1458" y="102"/>
      </p:cViewPr>
      <p:guideLst>
        <p:guide orient="horz" pos="1728"/>
        <p:guide pos="22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48640" y="897890"/>
            <a:ext cx="6217920" cy="1910080"/>
          </a:xfrm>
        </p:spPr>
        <p:txBody>
          <a:bodyPr anchor="b"/>
          <a:lstStyle>
            <a:lvl1pPr algn="ctr"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2881630"/>
            <a:ext cx="5486400" cy="1324610"/>
          </a:xfrm>
        </p:spPr>
        <p:txBody>
          <a:bodyPr/>
          <a:lstStyle>
            <a:lvl1pPr marL="0" indent="0" algn="ctr">
              <a:buNone/>
              <a:defRPr sz="1920"/>
            </a:lvl1pPr>
            <a:lvl2pPr marL="365760" indent="0" algn="ctr">
              <a:buNone/>
              <a:defRPr sz="1600"/>
            </a:lvl2pPr>
            <a:lvl3pPr marL="731520" indent="0" algn="ctr">
              <a:buNone/>
              <a:defRPr sz="1440"/>
            </a:lvl3pPr>
            <a:lvl4pPr marL="1097280" indent="0" algn="ctr">
              <a:buNone/>
              <a:defRPr sz="1280"/>
            </a:lvl4pPr>
            <a:lvl5pPr marL="1463040" indent="0" algn="ctr">
              <a:buNone/>
              <a:defRPr sz="1280"/>
            </a:lvl5pPr>
            <a:lvl6pPr marL="1828800" indent="0" algn="ctr">
              <a:buNone/>
              <a:defRPr sz="1280"/>
            </a:lvl6pPr>
            <a:lvl7pPr marL="2194560" indent="0" algn="ctr">
              <a:buNone/>
              <a:defRPr sz="1280"/>
            </a:lvl7pPr>
            <a:lvl8pPr marL="2560320" indent="0" algn="ctr">
              <a:buNone/>
              <a:defRPr sz="1280"/>
            </a:lvl8pPr>
            <a:lvl9pPr marL="2926080" indent="0" algn="ctr">
              <a:buNone/>
              <a:defRPr sz="128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16381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56734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234940" y="292100"/>
            <a:ext cx="1577340" cy="464947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292100"/>
            <a:ext cx="4640580" cy="464947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93508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4677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9110" y="1367791"/>
            <a:ext cx="6309360" cy="2282190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9110" y="3671571"/>
            <a:ext cx="6309360" cy="1200150"/>
          </a:xfrm>
        </p:spPr>
        <p:txBody>
          <a:bodyPr/>
          <a:lstStyle>
            <a:lvl1pPr marL="0" indent="0">
              <a:buNone/>
              <a:defRPr sz="1920">
                <a:solidFill>
                  <a:schemeClr val="tx1"/>
                </a:solidFill>
              </a:defRPr>
            </a:lvl1pPr>
            <a:lvl2pPr marL="36576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73152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3pPr>
            <a:lvl4pPr marL="109728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4pPr>
            <a:lvl5pPr marL="146304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5pPr>
            <a:lvl6pPr marL="182880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6pPr>
            <a:lvl7pPr marL="219456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7pPr>
            <a:lvl8pPr marL="256032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8pPr>
            <a:lvl9pPr marL="292608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40381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02920" y="1460500"/>
            <a:ext cx="3108960" cy="348107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03320" y="1460500"/>
            <a:ext cx="3108960" cy="348107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78885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292101"/>
            <a:ext cx="6309360" cy="106045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3874" y="1344930"/>
            <a:ext cx="3094672" cy="659130"/>
          </a:xfrm>
        </p:spPr>
        <p:txBody>
          <a:bodyPr anchor="b"/>
          <a:lstStyle>
            <a:lvl1pPr marL="0" indent="0">
              <a:buNone/>
              <a:defRPr sz="192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40" b="1"/>
            </a:lvl3pPr>
            <a:lvl4pPr marL="1097280" indent="0">
              <a:buNone/>
              <a:defRPr sz="1280" b="1"/>
            </a:lvl4pPr>
            <a:lvl5pPr marL="1463040" indent="0">
              <a:buNone/>
              <a:defRPr sz="1280" b="1"/>
            </a:lvl5pPr>
            <a:lvl6pPr marL="1828800" indent="0">
              <a:buNone/>
              <a:defRPr sz="1280" b="1"/>
            </a:lvl6pPr>
            <a:lvl7pPr marL="2194560" indent="0">
              <a:buNone/>
              <a:defRPr sz="1280" b="1"/>
            </a:lvl7pPr>
            <a:lvl8pPr marL="2560320" indent="0">
              <a:buNone/>
              <a:defRPr sz="1280" b="1"/>
            </a:lvl8pPr>
            <a:lvl9pPr marL="2926080" indent="0">
              <a:buNone/>
              <a:defRPr sz="128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874" y="2004060"/>
            <a:ext cx="3094672" cy="294767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03320" y="1344930"/>
            <a:ext cx="3109913" cy="659130"/>
          </a:xfrm>
        </p:spPr>
        <p:txBody>
          <a:bodyPr anchor="b"/>
          <a:lstStyle>
            <a:lvl1pPr marL="0" indent="0">
              <a:buNone/>
              <a:defRPr sz="192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40" b="1"/>
            </a:lvl3pPr>
            <a:lvl4pPr marL="1097280" indent="0">
              <a:buNone/>
              <a:defRPr sz="1280" b="1"/>
            </a:lvl4pPr>
            <a:lvl5pPr marL="1463040" indent="0">
              <a:buNone/>
              <a:defRPr sz="1280" b="1"/>
            </a:lvl5pPr>
            <a:lvl6pPr marL="1828800" indent="0">
              <a:buNone/>
              <a:defRPr sz="1280" b="1"/>
            </a:lvl6pPr>
            <a:lvl7pPr marL="2194560" indent="0">
              <a:buNone/>
              <a:defRPr sz="1280" b="1"/>
            </a:lvl7pPr>
            <a:lvl8pPr marL="2560320" indent="0">
              <a:buNone/>
              <a:defRPr sz="1280" b="1"/>
            </a:lvl8pPr>
            <a:lvl9pPr marL="2926080" indent="0">
              <a:buNone/>
              <a:defRPr sz="128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703320" y="2004060"/>
            <a:ext cx="3109913" cy="294767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12358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52671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4863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365760"/>
            <a:ext cx="2359342" cy="1280160"/>
          </a:xfrm>
        </p:spPr>
        <p:txBody>
          <a:bodyPr anchor="b"/>
          <a:lstStyle>
            <a:lvl1pPr>
              <a:defRPr sz="25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09913" y="789941"/>
            <a:ext cx="3703320" cy="3898900"/>
          </a:xfrm>
        </p:spPr>
        <p:txBody>
          <a:bodyPr/>
          <a:lstStyle>
            <a:lvl1pPr>
              <a:defRPr sz="2560"/>
            </a:lvl1pPr>
            <a:lvl2pPr>
              <a:defRPr sz="2240"/>
            </a:lvl2pPr>
            <a:lvl3pPr>
              <a:defRPr sz="192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1645920"/>
            <a:ext cx="2359342" cy="3049270"/>
          </a:xfrm>
        </p:spPr>
        <p:txBody>
          <a:bodyPr/>
          <a:lstStyle>
            <a:lvl1pPr marL="0" indent="0">
              <a:buNone/>
              <a:defRPr sz="1280"/>
            </a:lvl1pPr>
            <a:lvl2pPr marL="365760" indent="0">
              <a:buNone/>
              <a:defRPr sz="1120"/>
            </a:lvl2pPr>
            <a:lvl3pPr marL="731520" indent="0">
              <a:buNone/>
              <a:defRPr sz="960"/>
            </a:lvl3pPr>
            <a:lvl4pPr marL="1097280" indent="0">
              <a:buNone/>
              <a:defRPr sz="800"/>
            </a:lvl4pPr>
            <a:lvl5pPr marL="1463040" indent="0">
              <a:buNone/>
              <a:defRPr sz="800"/>
            </a:lvl5pPr>
            <a:lvl6pPr marL="1828800" indent="0">
              <a:buNone/>
              <a:defRPr sz="800"/>
            </a:lvl6pPr>
            <a:lvl7pPr marL="2194560" indent="0">
              <a:buNone/>
              <a:defRPr sz="800"/>
            </a:lvl7pPr>
            <a:lvl8pPr marL="2560320" indent="0">
              <a:buNone/>
              <a:defRPr sz="800"/>
            </a:lvl8pPr>
            <a:lvl9pPr marL="2926080" indent="0">
              <a:buNone/>
              <a:defRPr sz="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44196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365760"/>
            <a:ext cx="2359342" cy="1280160"/>
          </a:xfrm>
        </p:spPr>
        <p:txBody>
          <a:bodyPr anchor="b"/>
          <a:lstStyle>
            <a:lvl1pPr>
              <a:defRPr sz="25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109913" y="789941"/>
            <a:ext cx="3703320" cy="3898900"/>
          </a:xfrm>
        </p:spPr>
        <p:txBody>
          <a:bodyPr anchor="t"/>
          <a:lstStyle>
            <a:lvl1pPr marL="0" indent="0">
              <a:buNone/>
              <a:defRPr sz="2560"/>
            </a:lvl1pPr>
            <a:lvl2pPr marL="365760" indent="0">
              <a:buNone/>
              <a:defRPr sz="2240"/>
            </a:lvl2pPr>
            <a:lvl3pPr marL="731520" indent="0">
              <a:buNone/>
              <a:defRPr sz="1920"/>
            </a:lvl3pPr>
            <a:lvl4pPr marL="1097280" indent="0">
              <a:buNone/>
              <a:defRPr sz="1600"/>
            </a:lvl4pPr>
            <a:lvl5pPr marL="1463040" indent="0">
              <a:buNone/>
              <a:defRPr sz="1600"/>
            </a:lvl5pPr>
            <a:lvl6pPr marL="1828800" indent="0">
              <a:buNone/>
              <a:defRPr sz="1600"/>
            </a:lvl6pPr>
            <a:lvl7pPr marL="2194560" indent="0">
              <a:buNone/>
              <a:defRPr sz="1600"/>
            </a:lvl7pPr>
            <a:lvl8pPr marL="2560320" indent="0">
              <a:buNone/>
              <a:defRPr sz="1600"/>
            </a:lvl8pPr>
            <a:lvl9pPr marL="292608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1645920"/>
            <a:ext cx="2359342" cy="3049270"/>
          </a:xfrm>
        </p:spPr>
        <p:txBody>
          <a:bodyPr/>
          <a:lstStyle>
            <a:lvl1pPr marL="0" indent="0">
              <a:buNone/>
              <a:defRPr sz="1280"/>
            </a:lvl1pPr>
            <a:lvl2pPr marL="365760" indent="0">
              <a:buNone/>
              <a:defRPr sz="1120"/>
            </a:lvl2pPr>
            <a:lvl3pPr marL="731520" indent="0">
              <a:buNone/>
              <a:defRPr sz="960"/>
            </a:lvl3pPr>
            <a:lvl4pPr marL="1097280" indent="0">
              <a:buNone/>
              <a:defRPr sz="800"/>
            </a:lvl4pPr>
            <a:lvl5pPr marL="1463040" indent="0">
              <a:buNone/>
              <a:defRPr sz="800"/>
            </a:lvl5pPr>
            <a:lvl6pPr marL="1828800" indent="0">
              <a:buNone/>
              <a:defRPr sz="800"/>
            </a:lvl6pPr>
            <a:lvl7pPr marL="2194560" indent="0">
              <a:buNone/>
              <a:defRPr sz="800"/>
            </a:lvl7pPr>
            <a:lvl8pPr marL="2560320" indent="0">
              <a:buNone/>
              <a:defRPr sz="800"/>
            </a:lvl8pPr>
            <a:lvl9pPr marL="2926080" indent="0">
              <a:buNone/>
              <a:defRPr sz="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609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2920" y="292101"/>
            <a:ext cx="6309360" cy="10604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2920" y="1460500"/>
            <a:ext cx="6309360" cy="348107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2920" y="5085081"/>
            <a:ext cx="1645920" cy="2921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23160" y="5085081"/>
            <a:ext cx="2468880" cy="2921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66360" y="5085081"/>
            <a:ext cx="1645920" cy="2921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5918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731520" rtl="0" eaLnBrk="1" latinLnBrk="0" hangingPunct="1">
        <a:lnSpc>
          <a:spcPct val="90000"/>
        </a:lnSpc>
        <a:spcBef>
          <a:spcPct val="0"/>
        </a:spcBef>
        <a:buNone/>
        <a:defRPr kumimoji="1" sz="35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73152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kumimoji="1" sz="224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kumimoji="1" sz="192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4pPr>
      <a:lvl5pPr marL="164592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5pPr>
      <a:lvl6pPr marL="201168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7pPr>
      <a:lvl8pPr marL="274320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31520" rtl="0" eaLnBrk="1" latinLnBrk="0" hangingPunct="1"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1pPr>
      <a:lvl2pPr marL="365760" algn="l" defTabSz="731520" rtl="0" eaLnBrk="1" latinLnBrk="0" hangingPunct="1"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algn="l" defTabSz="731520" rtl="0" eaLnBrk="1" latinLnBrk="0" hangingPunct="1"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algn="l" defTabSz="731520" rtl="0" eaLnBrk="1" latinLnBrk="0" hangingPunct="1"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algn="l" defTabSz="731520" rtl="0" eaLnBrk="1" latinLnBrk="0" hangingPunct="1"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algn="l" defTabSz="731520" rtl="0" eaLnBrk="1" latinLnBrk="0" hangingPunct="1"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6pPr>
      <a:lvl7pPr marL="2194560" algn="l" defTabSz="731520" rtl="0" eaLnBrk="1" latinLnBrk="0" hangingPunct="1"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7pPr>
      <a:lvl8pPr marL="2560320" algn="l" defTabSz="731520" rtl="0" eaLnBrk="1" latinLnBrk="0" hangingPunct="1"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8pPr>
      <a:lvl9pPr marL="2926080" algn="l" defTabSz="731520" rtl="0" eaLnBrk="1" latinLnBrk="0" hangingPunct="1">
        <a:defRPr kumimoji="1" sz="14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0" name="グループ化 89">
            <a:extLst>
              <a:ext uri="{FF2B5EF4-FFF2-40B4-BE49-F238E27FC236}">
                <a16:creationId xmlns:a16="http://schemas.microsoft.com/office/drawing/2014/main" id="{9F8BC425-1AB6-48B1-9F64-5FF063A1C887}"/>
              </a:ext>
            </a:extLst>
          </p:cNvPr>
          <p:cNvGrpSpPr/>
          <p:nvPr/>
        </p:nvGrpSpPr>
        <p:grpSpPr>
          <a:xfrm>
            <a:off x="9525" y="61913"/>
            <a:ext cx="3601397" cy="5414080"/>
            <a:chOff x="32385" y="61913"/>
            <a:chExt cx="3601397" cy="5414080"/>
          </a:xfrm>
        </p:grpSpPr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D876FA97-09B9-4C24-ADD4-C2FBDD04E2BA}"/>
                </a:ext>
              </a:extLst>
            </p:cNvPr>
            <p:cNvSpPr/>
            <p:nvPr/>
          </p:nvSpPr>
          <p:spPr>
            <a:xfrm>
              <a:off x="723424" y="12454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20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5" name="楕円 4">
              <a:extLst>
                <a:ext uri="{FF2B5EF4-FFF2-40B4-BE49-F238E27FC236}">
                  <a16:creationId xmlns:a16="http://schemas.microsoft.com/office/drawing/2014/main" id="{BACF8E1E-7AC3-426B-B4BA-667EB3DC8272}"/>
                </a:ext>
              </a:extLst>
            </p:cNvPr>
            <p:cNvSpPr/>
            <p:nvPr/>
          </p:nvSpPr>
          <p:spPr>
            <a:xfrm>
              <a:off x="32385" y="61913"/>
              <a:ext cx="689610" cy="689610"/>
            </a:xfrm>
            <a:prstGeom prst="ellipse">
              <a:avLst/>
            </a:prstGeom>
            <a:solidFill>
              <a:schemeClr val="accent4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b="1" dirty="0">
                  <a:solidFill>
                    <a:schemeClr val="bg1"/>
                  </a:solidFill>
                </a:rPr>
                <a:t>7</a:t>
              </a:r>
              <a:r>
                <a:rPr kumimoji="1" lang="ja-JP" altLang="en-US" sz="1400" b="1" dirty="0">
                  <a:solidFill>
                    <a:schemeClr val="bg1"/>
                  </a:solidFill>
                </a:rPr>
                <a:t>月</a:t>
              </a:r>
            </a:p>
          </p:txBody>
        </p:sp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D7FB0153-19CA-4BEF-BAE8-04FA03554E2B}"/>
                </a:ext>
              </a:extLst>
            </p:cNvPr>
            <p:cNvSpPr/>
            <p:nvPr/>
          </p:nvSpPr>
          <p:spPr>
            <a:xfrm>
              <a:off x="1126807" y="48089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21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4FD54811-3E13-4678-963C-13CDA0DC7252}"/>
                </a:ext>
              </a:extLst>
            </p:cNvPr>
            <p:cNvSpPr/>
            <p:nvPr/>
          </p:nvSpPr>
          <p:spPr>
            <a:xfrm>
              <a:off x="1514793" y="12454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22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EA74ED5E-90E8-4373-BC49-FB1E910CA6A8}"/>
                </a:ext>
              </a:extLst>
            </p:cNvPr>
            <p:cNvSpPr/>
            <p:nvPr/>
          </p:nvSpPr>
          <p:spPr>
            <a:xfrm>
              <a:off x="1925478" y="48089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23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8985EFAC-7066-43DB-BE2B-4B12B1C7C1A5}"/>
                </a:ext>
              </a:extLst>
            </p:cNvPr>
            <p:cNvSpPr/>
            <p:nvPr/>
          </p:nvSpPr>
          <p:spPr>
            <a:xfrm>
              <a:off x="2306162" y="12454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24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D4CA4A2C-137B-444C-A4CF-E8156C0A8358}"/>
                </a:ext>
              </a:extLst>
            </p:cNvPr>
            <p:cNvSpPr/>
            <p:nvPr/>
          </p:nvSpPr>
          <p:spPr>
            <a:xfrm>
              <a:off x="2701290" y="48089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25</a:t>
              </a:r>
            </a:p>
          </p:txBody>
        </p:sp>
        <p:sp>
          <p:nvSpPr>
            <p:cNvPr id="11" name="楕円 10">
              <a:extLst>
                <a:ext uri="{FF2B5EF4-FFF2-40B4-BE49-F238E27FC236}">
                  <a16:creationId xmlns:a16="http://schemas.microsoft.com/office/drawing/2014/main" id="{E61DEC6D-07F3-4E25-A0AA-3AEB040D5631}"/>
                </a:ext>
              </a:extLst>
            </p:cNvPr>
            <p:cNvSpPr/>
            <p:nvPr/>
          </p:nvSpPr>
          <p:spPr>
            <a:xfrm>
              <a:off x="3097530" y="12454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26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2" name="楕円 11">
              <a:extLst>
                <a:ext uri="{FF2B5EF4-FFF2-40B4-BE49-F238E27FC236}">
                  <a16:creationId xmlns:a16="http://schemas.microsoft.com/office/drawing/2014/main" id="{0A2A61BE-669E-4C99-837C-F5F6CC44CCDD}"/>
                </a:ext>
              </a:extLst>
            </p:cNvPr>
            <p:cNvSpPr/>
            <p:nvPr/>
          </p:nvSpPr>
          <p:spPr>
            <a:xfrm>
              <a:off x="3074670" y="1080612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27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68F953E1-2F6D-42B2-B107-4014A6A861BA}"/>
                </a:ext>
              </a:extLst>
            </p:cNvPr>
            <p:cNvSpPr/>
            <p:nvPr/>
          </p:nvSpPr>
          <p:spPr>
            <a:xfrm>
              <a:off x="2587942" y="123408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28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72A17154-D51E-4EA8-BD79-3C1FC32B78A1}"/>
                </a:ext>
              </a:extLst>
            </p:cNvPr>
            <p:cNvSpPr/>
            <p:nvPr/>
          </p:nvSpPr>
          <p:spPr>
            <a:xfrm>
              <a:off x="2073593" y="1080612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29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5" name="楕円 14">
              <a:extLst>
                <a:ext uri="{FF2B5EF4-FFF2-40B4-BE49-F238E27FC236}">
                  <a16:creationId xmlns:a16="http://schemas.microsoft.com/office/drawing/2014/main" id="{F8FFCDA8-3367-4BEF-B9A6-2DC15E5A672F}"/>
                </a:ext>
              </a:extLst>
            </p:cNvPr>
            <p:cNvSpPr/>
            <p:nvPr/>
          </p:nvSpPr>
          <p:spPr>
            <a:xfrm>
              <a:off x="1555433" y="123408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30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231E21C2-479D-47DD-971C-FEDF61116F58}"/>
                </a:ext>
              </a:extLst>
            </p:cNvPr>
            <p:cNvSpPr/>
            <p:nvPr/>
          </p:nvSpPr>
          <p:spPr>
            <a:xfrm>
              <a:off x="1048704" y="1080612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31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7" name="楕円 16">
              <a:extLst>
                <a:ext uri="{FF2B5EF4-FFF2-40B4-BE49-F238E27FC236}">
                  <a16:creationId xmlns:a16="http://schemas.microsoft.com/office/drawing/2014/main" id="{38CDB2B0-0E2A-46B6-8187-83312E62AFCB}"/>
                </a:ext>
              </a:extLst>
            </p:cNvPr>
            <p:cNvSpPr/>
            <p:nvPr/>
          </p:nvSpPr>
          <p:spPr>
            <a:xfrm>
              <a:off x="32385" y="1165503"/>
              <a:ext cx="689610" cy="689610"/>
            </a:xfrm>
            <a:prstGeom prst="ellipse">
              <a:avLst/>
            </a:prstGeom>
            <a:solidFill>
              <a:schemeClr val="accent6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b="1" dirty="0">
                  <a:solidFill>
                    <a:schemeClr val="bg1"/>
                  </a:solidFill>
                </a:rPr>
                <a:t>8</a:t>
              </a:r>
              <a:r>
                <a:rPr kumimoji="1" lang="ja-JP" altLang="en-US" sz="1400" b="1" dirty="0">
                  <a:solidFill>
                    <a:schemeClr val="bg1"/>
                  </a:solidFill>
                </a:rPr>
                <a:t>月</a:t>
              </a:r>
            </a:p>
          </p:txBody>
        </p:sp>
        <p:cxnSp>
          <p:nvCxnSpPr>
            <p:cNvPr id="22" name="コネクタ: 曲線 21">
              <a:extLst>
                <a:ext uri="{FF2B5EF4-FFF2-40B4-BE49-F238E27FC236}">
                  <a16:creationId xmlns:a16="http://schemas.microsoft.com/office/drawing/2014/main" id="{E889335B-6C78-4109-9EEA-933496BD4D7E}"/>
                </a:ext>
              </a:extLst>
            </p:cNvPr>
            <p:cNvCxnSpPr>
              <a:cxnSpLocks/>
              <a:stCxn id="11" idx="5"/>
              <a:endCxn id="12" idx="0"/>
            </p:cNvCxnSpPr>
            <p:nvPr/>
          </p:nvCxnSpPr>
          <p:spPr>
            <a:xfrm rot="5400000">
              <a:off x="3188291" y="722592"/>
              <a:ext cx="507290" cy="208751"/>
            </a:xfrm>
            <a:prstGeom prst="curvedConnector3">
              <a:avLst/>
            </a:prstGeom>
            <a:ln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コネクタ: 曲線 23">
              <a:extLst>
                <a:ext uri="{FF2B5EF4-FFF2-40B4-BE49-F238E27FC236}">
                  <a16:creationId xmlns:a16="http://schemas.microsoft.com/office/drawing/2014/main" id="{92957E90-4721-419D-9E10-BA6EE838299F}"/>
                </a:ext>
              </a:extLst>
            </p:cNvPr>
            <p:cNvCxnSpPr>
              <a:cxnSpLocks/>
              <a:stCxn id="16" idx="2"/>
              <a:endCxn id="17" idx="0"/>
            </p:cNvCxnSpPr>
            <p:nvPr/>
          </p:nvCxnSpPr>
          <p:spPr>
            <a:xfrm rot="10800000">
              <a:off x="377190" y="1165504"/>
              <a:ext cx="671514" cy="177999"/>
            </a:xfrm>
            <a:prstGeom prst="curvedConnector4">
              <a:avLst>
                <a:gd name="adj1" fmla="val 24326"/>
                <a:gd name="adj2" fmla="val 228428"/>
              </a:avLst>
            </a:prstGeom>
            <a:ln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7C0BB5B2-606B-4777-8CE4-DFB569CE97E7}"/>
                </a:ext>
              </a:extLst>
            </p:cNvPr>
            <p:cNvSpPr/>
            <p:nvPr/>
          </p:nvSpPr>
          <p:spPr>
            <a:xfrm>
              <a:off x="419576" y="176117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2" name="楕円 31">
              <a:extLst>
                <a:ext uri="{FF2B5EF4-FFF2-40B4-BE49-F238E27FC236}">
                  <a16:creationId xmlns:a16="http://schemas.microsoft.com/office/drawing/2014/main" id="{68B16DCE-F0D5-495F-B96F-7DC5B35DEA16}"/>
                </a:ext>
              </a:extLst>
            </p:cNvPr>
            <p:cNvSpPr/>
            <p:nvPr/>
          </p:nvSpPr>
          <p:spPr>
            <a:xfrm>
              <a:off x="822959" y="211753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3" name="楕円 32">
              <a:extLst>
                <a:ext uri="{FF2B5EF4-FFF2-40B4-BE49-F238E27FC236}">
                  <a16:creationId xmlns:a16="http://schemas.microsoft.com/office/drawing/2014/main" id="{36CD15B5-A932-4129-8B83-D150A5F9CFBB}"/>
                </a:ext>
              </a:extLst>
            </p:cNvPr>
            <p:cNvSpPr/>
            <p:nvPr/>
          </p:nvSpPr>
          <p:spPr>
            <a:xfrm>
              <a:off x="1210945" y="176117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3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4" name="楕円 33">
              <a:extLst>
                <a:ext uri="{FF2B5EF4-FFF2-40B4-BE49-F238E27FC236}">
                  <a16:creationId xmlns:a16="http://schemas.microsoft.com/office/drawing/2014/main" id="{2B2DCDA7-89F6-4BE9-AAB8-D34E5D4750E2}"/>
                </a:ext>
              </a:extLst>
            </p:cNvPr>
            <p:cNvSpPr/>
            <p:nvPr/>
          </p:nvSpPr>
          <p:spPr>
            <a:xfrm>
              <a:off x="1621630" y="211753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4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5" name="楕円 34">
              <a:extLst>
                <a:ext uri="{FF2B5EF4-FFF2-40B4-BE49-F238E27FC236}">
                  <a16:creationId xmlns:a16="http://schemas.microsoft.com/office/drawing/2014/main" id="{861CB492-DCD5-4FA3-8317-8B6B84B28748}"/>
                </a:ext>
              </a:extLst>
            </p:cNvPr>
            <p:cNvSpPr/>
            <p:nvPr/>
          </p:nvSpPr>
          <p:spPr>
            <a:xfrm>
              <a:off x="2002314" y="176117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5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6" name="楕円 35">
              <a:extLst>
                <a:ext uri="{FF2B5EF4-FFF2-40B4-BE49-F238E27FC236}">
                  <a16:creationId xmlns:a16="http://schemas.microsoft.com/office/drawing/2014/main" id="{612500D2-AE56-4B08-BBEC-BAE811B20C46}"/>
                </a:ext>
              </a:extLst>
            </p:cNvPr>
            <p:cNvSpPr/>
            <p:nvPr/>
          </p:nvSpPr>
          <p:spPr>
            <a:xfrm>
              <a:off x="2397442" y="211753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6</a:t>
              </a:r>
            </a:p>
          </p:txBody>
        </p:sp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0A385FD9-E370-485B-9928-79D3F256CD88}"/>
                </a:ext>
              </a:extLst>
            </p:cNvPr>
            <p:cNvSpPr/>
            <p:nvPr/>
          </p:nvSpPr>
          <p:spPr>
            <a:xfrm>
              <a:off x="2793682" y="176117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7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cxnSp>
          <p:nvCxnSpPr>
            <p:cNvPr id="38" name="コネクタ: 曲線 37">
              <a:extLst>
                <a:ext uri="{FF2B5EF4-FFF2-40B4-BE49-F238E27FC236}">
                  <a16:creationId xmlns:a16="http://schemas.microsoft.com/office/drawing/2014/main" id="{3EE89E01-72FB-4905-88A5-C9B97C44F990}"/>
                </a:ext>
              </a:extLst>
            </p:cNvPr>
            <p:cNvCxnSpPr>
              <a:cxnSpLocks/>
              <a:stCxn id="39" idx="5"/>
              <a:endCxn id="40" idx="6"/>
            </p:cNvCxnSpPr>
            <p:nvPr/>
          </p:nvCxnSpPr>
          <p:spPr>
            <a:xfrm rot="5400000">
              <a:off x="3290425" y="2824779"/>
              <a:ext cx="376204" cy="59049"/>
            </a:xfrm>
            <a:prstGeom prst="curvedConnector2">
              <a:avLst/>
            </a:prstGeom>
            <a:ln>
              <a:solidFill>
                <a:schemeClr val="accent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CC79C69D-444F-45E1-B6D5-7DCB24250C5B}"/>
                </a:ext>
              </a:extLst>
            </p:cNvPr>
            <p:cNvSpPr/>
            <p:nvPr/>
          </p:nvSpPr>
          <p:spPr>
            <a:xfrm>
              <a:off x="3059270" y="221742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8</a:t>
              </a:r>
            </a:p>
          </p:txBody>
        </p:sp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702ACD12-C057-4022-8A32-9958BA4C656C}"/>
                </a:ext>
              </a:extLst>
            </p:cNvPr>
            <p:cNvSpPr/>
            <p:nvPr/>
          </p:nvSpPr>
          <p:spPr>
            <a:xfrm>
              <a:off x="2923222" y="2779515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9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1" name="楕円 40">
              <a:extLst>
                <a:ext uri="{FF2B5EF4-FFF2-40B4-BE49-F238E27FC236}">
                  <a16:creationId xmlns:a16="http://schemas.microsoft.com/office/drawing/2014/main" id="{21740C6E-FE0E-47F3-A4C7-67B8BFACC2DC}"/>
                </a:ext>
              </a:extLst>
            </p:cNvPr>
            <p:cNvSpPr/>
            <p:nvPr/>
          </p:nvSpPr>
          <p:spPr>
            <a:xfrm>
              <a:off x="2402204" y="286440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10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2" name="楕円 41">
              <a:extLst>
                <a:ext uri="{FF2B5EF4-FFF2-40B4-BE49-F238E27FC236}">
                  <a16:creationId xmlns:a16="http://schemas.microsoft.com/office/drawing/2014/main" id="{20B07723-8B1E-469E-9717-9E1DA7DBEC7E}"/>
                </a:ext>
              </a:extLst>
            </p:cNvPr>
            <p:cNvSpPr/>
            <p:nvPr/>
          </p:nvSpPr>
          <p:spPr>
            <a:xfrm>
              <a:off x="1887855" y="2710935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11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1FF9B1B8-2384-457A-9A31-21B6E6945CC5}"/>
                </a:ext>
              </a:extLst>
            </p:cNvPr>
            <p:cNvSpPr/>
            <p:nvPr/>
          </p:nvSpPr>
          <p:spPr>
            <a:xfrm>
              <a:off x="1369695" y="286440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12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B6EB4873-88FA-4A80-9386-4B421993A15E}"/>
                </a:ext>
              </a:extLst>
            </p:cNvPr>
            <p:cNvSpPr/>
            <p:nvPr/>
          </p:nvSpPr>
          <p:spPr>
            <a:xfrm>
              <a:off x="862966" y="2710935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13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8" name="楕円 47">
              <a:extLst>
                <a:ext uri="{FF2B5EF4-FFF2-40B4-BE49-F238E27FC236}">
                  <a16:creationId xmlns:a16="http://schemas.microsoft.com/office/drawing/2014/main" id="{06165C9C-781E-4AC9-B47B-89D55D3F9C85}"/>
                </a:ext>
              </a:extLst>
            </p:cNvPr>
            <p:cNvSpPr/>
            <p:nvPr/>
          </p:nvSpPr>
          <p:spPr>
            <a:xfrm>
              <a:off x="373225" y="290406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14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9" name="楕円 48">
              <a:extLst>
                <a:ext uri="{FF2B5EF4-FFF2-40B4-BE49-F238E27FC236}">
                  <a16:creationId xmlns:a16="http://schemas.microsoft.com/office/drawing/2014/main" id="{1A83F73B-FF99-46C3-91EF-5F3C35062042}"/>
                </a:ext>
              </a:extLst>
            </p:cNvPr>
            <p:cNvSpPr/>
            <p:nvPr/>
          </p:nvSpPr>
          <p:spPr>
            <a:xfrm>
              <a:off x="90489" y="2458404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15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cxnSp>
          <p:nvCxnSpPr>
            <p:cNvPr id="50" name="コネクタ: 曲線 49">
              <a:extLst>
                <a:ext uri="{FF2B5EF4-FFF2-40B4-BE49-F238E27FC236}">
                  <a16:creationId xmlns:a16="http://schemas.microsoft.com/office/drawing/2014/main" id="{BABB42D3-3B08-4FC3-90C2-0CF46888F3D0}"/>
                </a:ext>
              </a:extLst>
            </p:cNvPr>
            <p:cNvCxnSpPr>
              <a:cxnSpLocks/>
              <a:stCxn id="49" idx="3"/>
              <a:endCxn id="56" idx="0"/>
            </p:cNvCxnSpPr>
            <p:nvPr/>
          </p:nvCxnSpPr>
          <p:spPr>
            <a:xfrm rot="16200000" flipH="1">
              <a:off x="-28811" y="3103483"/>
              <a:ext cx="535148" cy="142551"/>
            </a:xfrm>
            <a:prstGeom prst="curvedConnector3">
              <a:avLst>
                <a:gd name="adj1" fmla="val 50000"/>
              </a:avLst>
            </a:prstGeom>
            <a:ln>
              <a:solidFill>
                <a:schemeClr val="accent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楕円 52">
              <a:extLst>
                <a:ext uri="{FF2B5EF4-FFF2-40B4-BE49-F238E27FC236}">
                  <a16:creationId xmlns:a16="http://schemas.microsoft.com/office/drawing/2014/main" id="{8062621C-21DE-4548-8583-3FE9C3058BB7}"/>
                </a:ext>
              </a:extLst>
            </p:cNvPr>
            <p:cNvSpPr/>
            <p:nvPr/>
          </p:nvSpPr>
          <p:spPr>
            <a:xfrm>
              <a:off x="1586628" y="3525147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19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54" name="楕円 53">
              <a:extLst>
                <a:ext uri="{FF2B5EF4-FFF2-40B4-BE49-F238E27FC236}">
                  <a16:creationId xmlns:a16="http://schemas.microsoft.com/office/drawing/2014/main" id="{4EAFD2B9-06B3-48C6-8705-CD4F4745ED82}"/>
                </a:ext>
              </a:extLst>
            </p:cNvPr>
            <p:cNvSpPr/>
            <p:nvPr/>
          </p:nvSpPr>
          <p:spPr>
            <a:xfrm>
              <a:off x="1072993" y="3393024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18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55" name="楕円 54">
              <a:extLst>
                <a:ext uri="{FF2B5EF4-FFF2-40B4-BE49-F238E27FC236}">
                  <a16:creationId xmlns:a16="http://schemas.microsoft.com/office/drawing/2014/main" id="{F4634625-BDF8-4A13-BFF9-F21BB13D7575}"/>
                </a:ext>
              </a:extLst>
            </p:cNvPr>
            <p:cNvSpPr/>
            <p:nvPr/>
          </p:nvSpPr>
          <p:spPr>
            <a:xfrm>
              <a:off x="565071" y="354994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17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56" name="楕円 55">
              <a:extLst>
                <a:ext uri="{FF2B5EF4-FFF2-40B4-BE49-F238E27FC236}">
                  <a16:creationId xmlns:a16="http://schemas.microsoft.com/office/drawing/2014/main" id="{F1FF5697-E61F-45FE-837B-472AFF7D06B3}"/>
                </a:ext>
              </a:extLst>
            </p:cNvPr>
            <p:cNvSpPr/>
            <p:nvPr/>
          </p:nvSpPr>
          <p:spPr>
            <a:xfrm>
              <a:off x="47149" y="344233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16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57" name="楕円 56">
              <a:extLst>
                <a:ext uri="{FF2B5EF4-FFF2-40B4-BE49-F238E27FC236}">
                  <a16:creationId xmlns:a16="http://schemas.microsoft.com/office/drawing/2014/main" id="{3F711FBD-01A5-407B-A5B0-4529796F1684}"/>
                </a:ext>
              </a:extLst>
            </p:cNvPr>
            <p:cNvSpPr/>
            <p:nvPr/>
          </p:nvSpPr>
          <p:spPr>
            <a:xfrm>
              <a:off x="2643845" y="348133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21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58" name="楕円 57">
              <a:extLst>
                <a:ext uri="{FF2B5EF4-FFF2-40B4-BE49-F238E27FC236}">
                  <a16:creationId xmlns:a16="http://schemas.microsoft.com/office/drawing/2014/main" id="{4F5DADBA-C16A-419F-96A7-D9A875C283D1}"/>
                </a:ext>
              </a:extLst>
            </p:cNvPr>
            <p:cNvSpPr/>
            <p:nvPr/>
          </p:nvSpPr>
          <p:spPr>
            <a:xfrm>
              <a:off x="2111369" y="340086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20</a:t>
              </a:r>
            </a:p>
          </p:txBody>
        </p:sp>
        <p:sp>
          <p:nvSpPr>
            <p:cNvPr id="60" name="楕円 59">
              <a:extLst>
                <a:ext uri="{FF2B5EF4-FFF2-40B4-BE49-F238E27FC236}">
                  <a16:creationId xmlns:a16="http://schemas.microsoft.com/office/drawing/2014/main" id="{D187FA45-3BD0-4C37-8A4E-3ABFB824FE07}"/>
                </a:ext>
              </a:extLst>
            </p:cNvPr>
            <p:cNvSpPr/>
            <p:nvPr/>
          </p:nvSpPr>
          <p:spPr>
            <a:xfrm>
              <a:off x="3075173" y="379871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22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61" name="楕円 60">
              <a:extLst>
                <a:ext uri="{FF2B5EF4-FFF2-40B4-BE49-F238E27FC236}">
                  <a16:creationId xmlns:a16="http://schemas.microsoft.com/office/drawing/2014/main" id="{CA79565D-7FE8-46EA-A32B-85F445F2BDE5}"/>
                </a:ext>
              </a:extLst>
            </p:cNvPr>
            <p:cNvSpPr/>
            <p:nvPr/>
          </p:nvSpPr>
          <p:spPr>
            <a:xfrm>
              <a:off x="1868484" y="423831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25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62" name="楕円 61">
              <a:extLst>
                <a:ext uri="{FF2B5EF4-FFF2-40B4-BE49-F238E27FC236}">
                  <a16:creationId xmlns:a16="http://schemas.microsoft.com/office/drawing/2014/main" id="{F96C4AEF-A570-444C-B28C-F7E0ADF0B0E3}"/>
                </a:ext>
              </a:extLst>
            </p:cNvPr>
            <p:cNvSpPr/>
            <p:nvPr/>
          </p:nvSpPr>
          <p:spPr>
            <a:xfrm>
              <a:off x="1353030" y="408822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26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63" name="楕円 62">
              <a:extLst>
                <a:ext uri="{FF2B5EF4-FFF2-40B4-BE49-F238E27FC236}">
                  <a16:creationId xmlns:a16="http://schemas.microsoft.com/office/drawing/2014/main" id="{B4A6A250-650F-46CC-A3F3-18A3FAD8E5B4}"/>
                </a:ext>
              </a:extLst>
            </p:cNvPr>
            <p:cNvSpPr/>
            <p:nvPr/>
          </p:nvSpPr>
          <p:spPr>
            <a:xfrm>
              <a:off x="829638" y="423831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27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64" name="楕円 63">
              <a:extLst>
                <a:ext uri="{FF2B5EF4-FFF2-40B4-BE49-F238E27FC236}">
                  <a16:creationId xmlns:a16="http://schemas.microsoft.com/office/drawing/2014/main" id="{1A02067E-E6ED-47A4-AF58-395255E06A51}"/>
                </a:ext>
              </a:extLst>
            </p:cNvPr>
            <p:cNvSpPr/>
            <p:nvPr/>
          </p:nvSpPr>
          <p:spPr>
            <a:xfrm>
              <a:off x="317152" y="408822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28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65" name="楕円 64">
              <a:extLst>
                <a:ext uri="{FF2B5EF4-FFF2-40B4-BE49-F238E27FC236}">
                  <a16:creationId xmlns:a16="http://schemas.microsoft.com/office/drawing/2014/main" id="{8F225F03-5593-458D-99AB-ACC4EFE3FE0D}"/>
                </a:ext>
              </a:extLst>
            </p:cNvPr>
            <p:cNvSpPr/>
            <p:nvPr/>
          </p:nvSpPr>
          <p:spPr>
            <a:xfrm>
              <a:off x="2808922" y="4409739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23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2757E851-9DBF-40B5-B99A-ED50382F2F46}"/>
                </a:ext>
              </a:extLst>
            </p:cNvPr>
            <p:cNvSpPr/>
            <p:nvPr/>
          </p:nvSpPr>
          <p:spPr>
            <a:xfrm>
              <a:off x="2374259" y="408822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24</a:t>
              </a:r>
            </a:p>
          </p:txBody>
        </p:sp>
        <p:cxnSp>
          <p:nvCxnSpPr>
            <p:cNvPr id="67" name="コネクタ: 曲線 66">
              <a:extLst>
                <a:ext uri="{FF2B5EF4-FFF2-40B4-BE49-F238E27FC236}">
                  <a16:creationId xmlns:a16="http://schemas.microsoft.com/office/drawing/2014/main" id="{BF2CEF9F-0C35-4429-882D-E8F721FC0ED8}"/>
                </a:ext>
              </a:extLst>
            </p:cNvPr>
            <p:cNvCxnSpPr>
              <a:cxnSpLocks/>
              <a:stCxn id="60" idx="5"/>
              <a:endCxn id="65" idx="6"/>
            </p:cNvCxnSpPr>
            <p:nvPr/>
          </p:nvCxnSpPr>
          <p:spPr>
            <a:xfrm rot="5400000">
              <a:off x="3216760" y="4365434"/>
              <a:ext cx="425137" cy="189252"/>
            </a:xfrm>
            <a:prstGeom prst="curvedConnector2">
              <a:avLst/>
            </a:prstGeom>
            <a:ln>
              <a:solidFill>
                <a:schemeClr val="accent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0" name="楕円 69">
              <a:extLst>
                <a:ext uri="{FF2B5EF4-FFF2-40B4-BE49-F238E27FC236}">
                  <a16:creationId xmlns:a16="http://schemas.microsoft.com/office/drawing/2014/main" id="{31B17AA8-D1D2-4D3A-8093-0CFBE47784D8}"/>
                </a:ext>
              </a:extLst>
            </p:cNvPr>
            <p:cNvSpPr/>
            <p:nvPr/>
          </p:nvSpPr>
          <p:spPr>
            <a:xfrm>
              <a:off x="106370" y="4704575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29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71" name="楕円 70">
              <a:extLst>
                <a:ext uri="{FF2B5EF4-FFF2-40B4-BE49-F238E27FC236}">
                  <a16:creationId xmlns:a16="http://schemas.microsoft.com/office/drawing/2014/main" id="{FB3ED35B-26D0-4D9F-8AFB-FD39BAF6DABA}"/>
                </a:ext>
              </a:extLst>
            </p:cNvPr>
            <p:cNvSpPr/>
            <p:nvPr/>
          </p:nvSpPr>
          <p:spPr>
            <a:xfrm>
              <a:off x="592812" y="490720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30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73" name="楕円 72">
              <a:extLst>
                <a:ext uri="{FF2B5EF4-FFF2-40B4-BE49-F238E27FC236}">
                  <a16:creationId xmlns:a16="http://schemas.microsoft.com/office/drawing/2014/main" id="{1BC53A4F-4EE2-4A53-BB9A-D191DF941F62}"/>
                </a:ext>
              </a:extLst>
            </p:cNvPr>
            <p:cNvSpPr/>
            <p:nvPr/>
          </p:nvSpPr>
          <p:spPr>
            <a:xfrm>
              <a:off x="1106090" y="4764404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31</a:t>
              </a:r>
            </a:p>
          </p:txBody>
        </p:sp>
        <p:cxnSp>
          <p:nvCxnSpPr>
            <p:cNvPr id="74" name="コネクタ: 曲線 73">
              <a:extLst>
                <a:ext uri="{FF2B5EF4-FFF2-40B4-BE49-F238E27FC236}">
                  <a16:creationId xmlns:a16="http://schemas.microsoft.com/office/drawing/2014/main" id="{A9A822F5-4CA0-43F0-A8BE-EEC65284CD68}"/>
                </a:ext>
              </a:extLst>
            </p:cNvPr>
            <p:cNvCxnSpPr>
              <a:cxnSpLocks/>
              <a:stCxn id="64" idx="2"/>
              <a:endCxn id="70" idx="1"/>
            </p:cNvCxnSpPr>
            <p:nvPr/>
          </p:nvCxnSpPr>
          <p:spPr>
            <a:xfrm rot="10800000" flipV="1">
              <a:off x="183370" y="4351110"/>
              <a:ext cx="133783" cy="430464"/>
            </a:xfrm>
            <a:prstGeom prst="curvedConnector2">
              <a:avLst/>
            </a:prstGeom>
            <a:ln>
              <a:solidFill>
                <a:schemeClr val="accent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正方形/長方形 87">
              <a:extLst>
                <a:ext uri="{FF2B5EF4-FFF2-40B4-BE49-F238E27FC236}">
                  <a16:creationId xmlns:a16="http://schemas.microsoft.com/office/drawing/2014/main" id="{6CBDF417-9690-4AF7-BE8F-DCE9D5480FC9}"/>
                </a:ext>
              </a:extLst>
            </p:cNvPr>
            <p:cNvSpPr/>
            <p:nvPr/>
          </p:nvSpPr>
          <p:spPr>
            <a:xfrm>
              <a:off x="2222236" y="5279898"/>
              <a:ext cx="1411546" cy="196095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r"/>
              <a:r>
                <a:rPr kumimoji="1" lang="ja-JP" altLang="en-US" sz="1050" b="1" dirty="0">
                  <a:solidFill>
                    <a:schemeClr val="accent4"/>
                  </a:solidFill>
                </a:rPr>
                <a:t>ラジオ体操カード</a:t>
              </a:r>
            </a:p>
          </p:txBody>
        </p:sp>
        <p:sp>
          <p:nvSpPr>
            <p:cNvPr id="89" name="正方形/長方形 88">
              <a:extLst>
                <a:ext uri="{FF2B5EF4-FFF2-40B4-BE49-F238E27FC236}">
                  <a16:creationId xmlns:a16="http://schemas.microsoft.com/office/drawing/2014/main" id="{FA9079A0-1FD3-48EE-B13E-457A91257458}"/>
                </a:ext>
              </a:extLst>
            </p:cNvPr>
            <p:cNvSpPr/>
            <p:nvPr/>
          </p:nvSpPr>
          <p:spPr>
            <a:xfrm>
              <a:off x="1863090" y="5016629"/>
              <a:ext cx="1737360" cy="228243"/>
            </a:xfrm>
            <a:prstGeom prst="rect">
              <a:avLst/>
            </a:prstGeom>
            <a:noFill/>
            <a:ln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kumimoji="1" lang="en-US" altLang="ja-JP" sz="1200">
                  <a:solidFill>
                    <a:schemeClr val="accent6">
                      <a:lumMod val="75000"/>
                    </a:schemeClr>
                  </a:solidFill>
                </a:rPr>
                <a:t>Name</a:t>
              </a:r>
              <a:r>
                <a:rPr kumimoji="1" lang="ja-JP" altLang="en-US" sz="1200" dirty="0">
                  <a:solidFill>
                    <a:schemeClr val="accent6">
                      <a:lumMod val="75000"/>
                    </a:schemeClr>
                  </a:solidFill>
                </a:rPr>
                <a:t>：　　　</a:t>
              </a:r>
            </a:p>
          </p:txBody>
        </p:sp>
      </p:grp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F35B6B1E-D204-42A4-BEBE-611D5BD5DC1D}"/>
              </a:ext>
            </a:extLst>
          </p:cNvPr>
          <p:cNvGrpSpPr/>
          <p:nvPr/>
        </p:nvGrpSpPr>
        <p:grpSpPr>
          <a:xfrm>
            <a:off x="3705860" y="60724"/>
            <a:ext cx="3601397" cy="5414080"/>
            <a:chOff x="32385" y="61913"/>
            <a:chExt cx="3601397" cy="5414080"/>
          </a:xfrm>
        </p:grpSpPr>
        <p:sp>
          <p:nvSpPr>
            <p:cNvPr id="92" name="楕円 91">
              <a:extLst>
                <a:ext uri="{FF2B5EF4-FFF2-40B4-BE49-F238E27FC236}">
                  <a16:creationId xmlns:a16="http://schemas.microsoft.com/office/drawing/2014/main" id="{D6830D0F-F022-4C75-87B6-D908B93B1B9E}"/>
                </a:ext>
              </a:extLst>
            </p:cNvPr>
            <p:cNvSpPr/>
            <p:nvPr/>
          </p:nvSpPr>
          <p:spPr>
            <a:xfrm>
              <a:off x="723424" y="12454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20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93" name="楕円 92">
              <a:extLst>
                <a:ext uri="{FF2B5EF4-FFF2-40B4-BE49-F238E27FC236}">
                  <a16:creationId xmlns:a16="http://schemas.microsoft.com/office/drawing/2014/main" id="{5FF41B04-CC34-453F-A023-317D6E3A95F1}"/>
                </a:ext>
              </a:extLst>
            </p:cNvPr>
            <p:cNvSpPr/>
            <p:nvPr/>
          </p:nvSpPr>
          <p:spPr>
            <a:xfrm>
              <a:off x="32385" y="61913"/>
              <a:ext cx="689610" cy="689610"/>
            </a:xfrm>
            <a:prstGeom prst="ellipse">
              <a:avLst/>
            </a:prstGeom>
            <a:solidFill>
              <a:schemeClr val="accent4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b="1" dirty="0">
                  <a:solidFill>
                    <a:schemeClr val="bg1"/>
                  </a:solidFill>
                </a:rPr>
                <a:t>7</a:t>
              </a:r>
              <a:r>
                <a:rPr kumimoji="1" lang="ja-JP" altLang="en-US" sz="1400" b="1" dirty="0">
                  <a:solidFill>
                    <a:schemeClr val="bg1"/>
                  </a:solidFill>
                </a:rPr>
                <a:t>月</a:t>
              </a:r>
            </a:p>
          </p:txBody>
        </p:sp>
        <p:sp>
          <p:nvSpPr>
            <p:cNvPr id="94" name="楕円 93">
              <a:extLst>
                <a:ext uri="{FF2B5EF4-FFF2-40B4-BE49-F238E27FC236}">
                  <a16:creationId xmlns:a16="http://schemas.microsoft.com/office/drawing/2014/main" id="{AB117492-C23F-4B61-B93E-546465AE3A6F}"/>
                </a:ext>
              </a:extLst>
            </p:cNvPr>
            <p:cNvSpPr/>
            <p:nvPr/>
          </p:nvSpPr>
          <p:spPr>
            <a:xfrm>
              <a:off x="1126807" y="48089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21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95" name="楕円 94">
              <a:extLst>
                <a:ext uri="{FF2B5EF4-FFF2-40B4-BE49-F238E27FC236}">
                  <a16:creationId xmlns:a16="http://schemas.microsoft.com/office/drawing/2014/main" id="{03947695-E50B-475F-BD9C-D64C46368B06}"/>
                </a:ext>
              </a:extLst>
            </p:cNvPr>
            <p:cNvSpPr/>
            <p:nvPr/>
          </p:nvSpPr>
          <p:spPr>
            <a:xfrm>
              <a:off x="1514793" y="12454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22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96" name="楕円 95">
              <a:extLst>
                <a:ext uri="{FF2B5EF4-FFF2-40B4-BE49-F238E27FC236}">
                  <a16:creationId xmlns:a16="http://schemas.microsoft.com/office/drawing/2014/main" id="{E7426706-8A00-4D06-BCA7-CF963D046703}"/>
                </a:ext>
              </a:extLst>
            </p:cNvPr>
            <p:cNvSpPr/>
            <p:nvPr/>
          </p:nvSpPr>
          <p:spPr>
            <a:xfrm>
              <a:off x="1925478" y="48089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23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97" name="楕円 96">
              <a:extLst>
                <a:ext uri="{FF2B5EF4-FFF2-40B4-BE49-F238E27FC236}">
                  <a16:creationId xmlns:a16="http://schemas.microsoft.com/office/drawing/2014/main" id="{82CFB724-45DF-4B0F-8F57-B265B384FE32}"/>
                </a:ext>
              </a:extLst>
            </p:cNvPr>
            <p:cNvSpPr/>
            <p:nvPr/>
          </p:nvSpPr>
          <p:spPr>
            <a:xfrm>
              <a:off x="2306162" y="12454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24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98" name="楕円 97">
              <a:extLst>
                <a:ext uri="{FF2B5EF4-FFF2-40B4-BE49-F238E27FC236}">
                  <a16:creationId xmlns:a16="http://schemas.microsoft.com/office/drawing/2014/main" id="{E5001BAA-32E1-46E9-8D4D-862FCB83CA0B}"/>
                </a:ext>
              </a:extLst>
            </p:cNvPr>
            <p:cNvSpPr/>
            <p:nvPr/>
          </p:nvSpPr>
          <p:spPr>
            <a:xfrm>
              <a:off x="2701290" y="48089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25</a:t>
              </a:r>
            </a:p>
          </p:txBody>
        </p:sp>
        <p:sp>
          <p:nvSpPr>
            <p:cNvPr id="99" name="楕円 98">
              <a:extLst>
                <a:ext uri="{FF2B5EF4-FFF2-40B4-BE49-F238E27FC236}">
                  <a16:creationId xmlns:a16="http://schemas.microsoft.com/office/drawing/2014/main" id="{010D97F8-4599-4BC6-AE34-7F746D831A0B}"/>
                </a:ext>
              </a:extLst>
            </p:cNvPr>
            <p:cNvSpPr/>
            <p:nvPr/>
          </p:nvSpPr>
          <p:spPr>
            <a:xfrm>
              <a:off x="3097530" y="12454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26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00" name="楕円 99">
              <a:extLst>
                <a:ext uri="{FF2B5EF4-FFF2-40B4-BE49-F238E27FC236}">
                  <a16:creationId xmlns:a16="http://schemas.microsoft.com/office/drawing/2014/main" id="{E0BD71C8-D1DD-455B-9A03-2B806037C6AE}"/>
                </a:ext>
              </a:extLst>
            </p:cNvPr>
            <p:cNvSpPr/>
            <p:nvPr/>
          </p:nvSpPr>
          <p:spPr>
            <a:xfrm>
              <a:off x="3074670" y="1080612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27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01" name="楕円 100">
              <a:extLst>
                <a:ext uri="{FF2B5EF4-FFF2-40B4-BE49-F238E27FC236}">
                  <a16:creationId xmlns:a16="http://schemas.microsoft.com/office/drawing/2014/main" id="{EE87F2F3-6D72-4886-8734-E1360D58833B}"/>
                </a:ext>
              </a:extLst>
            </p:cNvPr>
            <p:cNvSpPr/>
            <p:nvPr/>
          </p:nvSpPr>
          <p:spPr>
            <a:xfrm>
              <a:off x="2587942" y="123408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28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02" name="楕円 101">
              <a:extLst>
                <a:ext uri="{FF2B5EF4-FFF2-40B4-BE49-F238E27FC236}">
                  <a16:creationId xmlns:a16="http://schemas.microsoft.com/office/drawing/2014/main" id="{C31092B4-FE25-48F0-A2A3-DCB15CD43BA4}"/>
                </a:ext>
              </a:extLst>
            </p:cNvPr>
            <p:cNvSpPr/>
            <p:nvPr/>
          </p:nvSpPr>
          <p:spPr>
            <a:xfrm>
              <a:off x="2073593" y="1080612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29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03" name="楕円 102">
              <a:extLst>
                <a:ext uri="{FF2B5EF4-FFF2-40B4-BE49-F238E27FC236}">
                  <a16:creationId xmlns:a16="http://schemas.microsoft.com/office/drawing/2014/main" id="{5C245D31-DDE4-40E5-A3D4-7BEFC2B1B0CA}"/>
                </a:ext>
              </a:extLst>
            </p:cNvPr>
            <p:cNvSpPr/>
            <p:nvPr/>
          </p:nvSpPr>
          <p:spPr>
            <a:xfrm>
              <a:off x="1555433" y="123408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30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04" name="楕円 103">
              <a:extLst>
                <a:ext uri="{FF2B5EF4-FFF2-40B4-BE49-F238E27FC236}">
                  <a16:creationId xmlns:a16="http://schemas.microsoft.com/office/drawing/2014/main" id="{33167130-CA2E-429F-AD3B-3ADB7E3A36CA}"/>
                </a:ext>
              </a:extLst>
            </p:cNvPr>
            <p:cNvSpPr/>
            <p:nvPr/>
          </p:nvSpPr>
          <p:spPr>
            <a:xfrm>
              <a:off x="1048704" y="1080612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31</a:t>
              </a:r>
              <a:endParaRPr kumimoji="1" lang="ja-JP" altLang="en-US" sz="14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05" name="楕円 104">
              <a:extLst>
                <a:ext uri="{FF2B5EF4-FFF2-40B4-BE49-F238E27FC236}">
                  <a16:creationId xmlns:a16="http://schemas.microsoft.com/office/drawing/2014/main" id="{CF40CE0F-CD22-4457-A8F4-5EEC60DCB59E}"/>
                </a:ext>
              </a:extLst>
            </p:cNvPr>
            <p:cNvSpPr/>
            <p:nvPr/>
          </p:nvSpPr>
          <p:spPr>
            <a:xfrm>
              <a:off x="32385" y="1165503"/>
              <a:ext cx="689610" cy="689610"/>
            </a:xfrm>
            <a:prstGeom prst="ellipse">
              <a:avLst/>
            </a:prstGeom>
            <a:solidFill>
              <a:schemeClr val="accent6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b="1" dirty="0">
                  <a:solidFill>
                    <a:schemeClr val="bg1"/>
                  </a:solidFill>
                </a:rPr>
                <a:t>8</a:t>
              </a:r>
              <a:r>
                <a:rPr kumimoji="1" lang="ja-JP" altLang="en-US" sz="1400" b="1" dirty="0">
                  <a:solidFill>
                    <a:schemeClr val="bg1"/>
                  </a:solidFill>
                </a:rPr>
                <a:t>月</a:t>
              </a:r>
            </a:p>
          </p:txBody>
        </p:sp>
        <p:cxnSp>
          <p:nvCxnSpPr>
            <p:cNvPr id="106" name="コネクタ: 曲線 105">
              <a:extLst>
                <a:ext uri="{FF2B5EF4-FFF2-40B4-BE49-F238E27FC236}">
                  <a16:creationId xmlns:a16="http://schemas.microsoft.com/office/drawing/2014/main" id="{EF026A29-6DEF-477A-BF47-C20A289D3B10}"/>
                </a:ext>
              </a:extLst>
            </p:cNvPr>
            <p:cNvCxnSpPr>
              <a:cxnSpLocks/>
              <a:stCxn id="99" idx="5"/>
              <a:endCxn id="100" idx="0"/>
            </p:cNvCxnSpPr>
            <p:nvPr/>
          </p:nvCxnSpPr>
          <p:spPr>
            <a:xfrm rot="5400000">
              <a:off x="3188291" y="722592"/>
              <a:ext cx="507290" cy="208751"/>
            </a:xfrm>
            <a:prstGeom prst="curvedConnector3">
              <a:avLst/>
            </a:prstGeom>
            <a:ln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コネクタ: 曲線 106">
              <a:extLst>
                <a:ext uri="{FF2B5EF4-FFF2-40B4-BE49-F238E27FC236}">
                  <a16:creationId xmlns:a16="http://schemas.microsoft.com/office/drawing/2014/main" id="{C8A355BE-EB5B-4A23-ACB2-0F9E906AF9F9}"/>
                </a:ext>
              </a:extLst>
            </p:cNvPr>
            <p:cNvCxnSpPr>
              <a:cxnSpLocks/>
              <a:stCxn id="104" idx="2"/>
              <a:endCxn id="105" idx="0"/>
            </p:cNvCxnSpPr>
            <p:nvPr/>
          </p:nvCxnSpPr>
          <p:spPr>
            <a:xfrm rot="10800000">
              <a:off x="377190" y="1165504"/>
              <a:ext cx="671514" cy="177999"/>
            </a:xfrm>
            <a:prstGeom prst="curvedConnector4">
              <a:avLst>
                <a:gd name="adj1" fmla="val 24326"/>
                <a:gd name="adj2" fmla="val 228428"/>
              </a:avLst>
            </a:prstGeom>
            <a:ln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8" name="楕円 107">
              <a:extLst>
                <a:ext uri="{FF2B5EF4-FFF2-40B4-BE49-F238E27FC236}">
                  <a16:creationId xmlns:a16="http://schemas.microsoft.com/office/drawing/2014/main" id="{2C661F36-5B34-4E10-9F6E-B76012E4867A}"/>
                </a:ext>
              </a:extLst>
            </p:cNvPr>
            <p:cNvSpPr/>
            <p:nvPr/>
          </p:nvSpPr>
          <p:spPr>
            <a:xfrm>
              <a:off x="419576" y="176117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09" name="楕円 108">
              <a:extLst>
                <a:ext uri="{FF2B5EF4-FFF2-40B4-BE49-F238E27FC236}">
                  <a16:creationId xmlns:a16="http://schemas.microsoft.com/office/drawing/2014/main" id="{80B657AF-B090-41C1-8AEF-C035B52193C6}"/>
                </a:ext>
              </a:extLst>
            </p:cNvPr>
            <p:cNvSpPr/>
            <p:nvPr/>
          </p:nvSpPr>
          <p:spPr>
            <a:xfrm>
              <a:off x="822959" y="211753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10" name="楕円 109">
              <a:extLst>
                <a:ext uri="{FF2B5EF4-FFF2-40B4-BE49-F238E27FC236}">
                  <a16:creationId xmlns:a16="http://schemas.microsoft.com/office/drawing/2014/main" id="{3E7F1133-270F-4AA1-A3A1-1DDB3C00CA71}"/>
                </a:ext>
              </a:extLst>
            </p:cNvPr>
            <p:cNvSpPr/>
            <p:nvPr/>
          </p:nvSpPr>
          <p:spPr>
            <a:xfrm>
              <a:off x="1210945" y="176117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3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11" name="楕円 110">
              <a:extLst>
                <a:ext uri="{FF2B5EF4-FFF2-40B4-BE49-F238E27FC236}">
                  <a16:creationId xmlns:a16="http://schemas.microsoft.com/office/drawing/2014/main" id="{44B33359-167D-4AB0-86A0-1F45ACD7E225}"/>
                </a:ext>
              </a:extLst>
            </p:cNvPr>
            <p:cNvSpPr/>
            <p:nvPr/>
          </p:nvSpPr>
          <p:spPr>
            <a:xfrm>
              <a:off x="1621630" y="211753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4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12" name="楕円 111">
              <a:extLst>
                <a:ext uri="{FF2B5EF4-FFF2-40B4-BE49-F238E27FC236}">
                  <a16:creationId xmlns:a16="http://schemas.microsoft.com/office/drawing/2014/main" id="{29F402B5-7186-47C1-803F-FB216137A702}"/>
                </a:ext>
              </a:extLst>
            </p:cNvPr>
            <p:cNvSpPr/>
            <p:nvPr/>
          </p:nvSpPr>
          <p:spPr>
            <a:xfrm>
              <a:off x="2002314" y="176117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5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13" name="楕円 112">
              <a:extLst>
                <a:ext uri="{FF2B5EF4-FFF2-40B4-BE49-F238E27FC236}">
                  <a16:creationId xmlns:a16="http://schemas.microsoft.com/office/drawing/2014/main" id="{06C36D71-9631-470F-9514-2E894B178599}"/>
                </a:ext>
              </a:extLst>
            </p:cNvPr>
            <p:cNvSpPr/>
            <p:nvPr/>
          </p:nvSpPr>
          <p:spPr>
            <a:xfrm>
              <a:off x="2397442" y="211753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6</a:t>
              </a:r>
            </a:p>
          </p:txBody>
        </p:sp>
        <p:sp>
          <p:nvSpPr>
            <p:cNvPr id="114" name="楕円 113">
              <a:extLst>
                <a:ext uri="{FF2B5EF4-FFF2-40B4-BE49-F238E27FC236}">
                  <a16:creationId xmlns:a16="http://schemas.microsoft.com/office/drawing/2014/main" id="{7571DECB-00BC-4EAF-ABC4-18A1BFB3D34E}"/>
                </a:ext>
              </a:extLst>
            </p:cNvPr>
            <p:cNvSpPr/>
            <p:nvPr/>
          </p:nvSpPr>
          <p:spPr>
            <a:xfrm>
              <a:off x="2793682" y="176117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7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cxnSp>
          <p:nvCxnSpPr>
            <p:cNvPr id="115" name="コネクタ: 曲線 114">
              <a:extLst>
                <a:ext uri="{FF2B5EF4-FFF2-40B4-BE49-F238E27FC236}">
                  <a16:creationId xmlns:a16="http://schemas.microsoft.com/office/drawing/2014/main" id="{DDCF2242-9B74-4CFC-8607-47E061AD2EF8}"/>
                </a:ext>
              </a:extLst>
            </p:cNvPr>
            <p:cNvCxnSpPr>
              <a:cxnSpLocks/>
              <a:stCxn id="116" idx="5"/>
              <a:endCxn id="117" idx="6"/>
            </p:cNvCxnSpPr>
            <p:nvPr/>
          </p:nvCxnSpPr>
          <p:spPr>
            <a:xfrm rot="5400000">
              <a:off x="3290425" y="2824779"/>
              <a:ext cx="376204" cy="59049"/>
            </a:xfrm>
            <a:prstGeom prst="curvedConnector2">
              <a:avLst/>
            </a:prstGeom>
            <a:ln>
              <a:solidFill>
                <a:schemeClr val="accent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6" name="楕円 115">
              <a:extLst>
                <a:ext uri="{FF2B5EF4-FFF2-40B4-BE49-F238E27FC236}">
                  <a16:creationId xmlns:a16="http://schemas.microsoft.com/office/drawing/2014/main" id="{A97E50F6-AFA0-44E0-8212-677488CA6C41}"/>
                </a:ext>
              </a:extLst>
            </p:cNvPr>
            <p:cNvSpPr/>
            <p:nvPr/>
          </p:nvSpPr>
          <p:spPr>
            <a:xfrm>
              <a:off x="3059270" y="221742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8</a:t>
              </a:r>
            </a:p>
          </p:txBody>
        </p:sp>
        <p:sp>
          <p:nvSpPr>
            <p:cNvPr id="117" name="楕円 116">
              <a:extLst>
                <a:ext uri="{FF2B5EF4-FFF2-40B4-BE49-F238E27FC236}">
                  <a16:creationId xmlns:a16="http://schemas.microsoft.com/office/drawing/2014/main" id="{E92FF429-DA0F-4CB5-93C0-73D2FF3728E6}"/>
                </a:ext>
              </a:extLst>
            </p:cNvPr>
            <p:cNvSpPr/>
            <p:nvPr/>
          </p:nvSpPr>
          <p:spPr>
            <a:xfrm>
              <a:off x="2923222" y="2779515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9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18" name="楕円 117">
              <a:extLst>
                <a:ext uri="{FF2B5EF4-FFF2-40B4-BE49-F238E27FC236}">
                  <a16:creationId xmlns:a16="http://schemas.microsoft.com/office/drawing/2014/main" id="{56904004-3636-4A72-9EA1-20BA89367D8C}"/>
                </a:ext>
              </a:extLst>
            </p:cNvPr>
            <p:cNvSpPr/>
            <p:nvPr/>
          </p:nvSpPr>
          <p:spPr>
            <a:xfrm>
              <a:off x="2402204" y="286440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10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19" name="楕円 118">
              <a:extLst>
                <a:ext uri="{FF2B5EF4-FFF2-40B4-BE49-F238E27FC236}">
                  <a16:creationId xmlns:a16="http://schemas.microsoft.com/office/drawing/2014/main" id="{19450B76-20FB-4B76-866E-CD287B27A1CF}"/>
                </a:ext>
              </a:extLst>
            </p:cNvPr>
            <p:cNvSpPr/>
            <p:nvPr/>
          </p:nvSpPr>
          <p:spPr>
            <a:xfrm>
              <a:off x="1887855" y="2710935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11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20" name="楕円 119">
              <a:extLst>
                <a:ext uri="{FF2B5EF4-FFF2-40B4-BE49-F238E27FC236}">
                  <a16:creationId xmlns:a16="http://schemas.microsoft.com/office/drawing/2014/main" id="{D4D29E5B-524A-45BE-BA62-2AE393C2000A}"/>
                </a:ext>
              </a:extLst>
            </p:cNvPr>
            <p:cNvSpPr/>
            <p:nvPr/>
          </p:nvSpPr>
          <p:spPr>
            <a:xfrm>
              <a:off x="1369695" y="286440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12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21" name="楕円 120">
              <a:extLst>
                <a:ext uri="{FF2B5EF4-FFF2-40B4-BE49-F238E27FC236}">
                  <a16:creationId xmlns:a16="http://schemas.microsoft.com/office/drawing/2014/main" id="{3624D915-818B-46E2-B62E-1B3D6016B1DD}"/>
                </a:ext>
              </a:extLst>
            </p:cNvPr>
            <p:cNvSpPr/>
            <p:nvPr/>
          </p:nvSpPr>
          <p:spPr>
            <a:xfrm>
              <a:off x="862966" y="2710935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13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22" name="楕円 121">
              <a:extLst>
                <a:ext uri="{FF2B5EF4-FFF2-40B4-BE49-F238E27FC236}">
                  <a16:creationId xmlns:a16="http://schemas.microsoft.com/office/drawing/2014/main" id="{CA2F625E-2146-4B13-BA5D-48230B454D62}"/>
                </a:ext>
              </a:extLst>
            </p:cNvPr>
            <p:cNvSpPr/>
            <p:nvPr/>
          </p:nvSpPr>
          <p:spPr>
            <a:xfrm>
              <a:off x="373225" y="290406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14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23" name="楕円 122">
              <a:extLst>
                <a:ext uri="{FF2B5EF4-FFF2-40B4-BE49-F238E27FC236}">
                  <a16:creationId xmlns:a16="http://schemas.microsoft.com/office/drawing/2014/main" id="{85976F30-CD07-4A1F-8A35-AAB8EBDCF27E}"/>
                </a:ext>
              </a:extLst>
            </p:cNvPr>
            <p:cNvSpPr/>
            <p:nvPr/>
          </p:nvSpPr>
          <p:spPr>
            <a:xfrm>
              <a:off x="90489" y="2458404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15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cxnSp>
          <p:nvCxnSpPr>
            <p:cNvPr id="124" name="コネクタ: 曲線 123">
              <a:extLst>
                <a:ext uri="{FF2B5EF4-FFF2-40B4-BE49-F238E27FC236}">
                  <a16:creationId xmlns:a16="http://schemas.microsoft.com/office/drawing/2014/main" id="{25537C82-9823-4257-8538-8A84C62C5427}"/>
                </a:ext>
              </a:extLst>
            </p:cNvPr>
            <p:cNvCxnSpPr>
              <a:cxnSpLocks/>
              <a:stCxn id="123" idx="3"/>
              <a:endCxn id="128" idx="0"/>
            </p:cNvCxnSpPr>
            <p:nvPr/>
          </p:nvCxnSpPr>
          <p:spPr>
            <a:xfrm rot="16200000" flipH="1">
              <a:off x="-28811" y="3103483"/>
              <a:ext cx="535148" cy="142551"/>
            </a:xfrm>
            <a:prstGeom prst="curvedConnector3">
              <a:avLst>
                <a:gd name="adj1" fmla="val 50000"/>
              </a:avLst>
            </a:prstGeom>
            <a:ln>
              <a:solidFill>
                <a:schemeClr val="accent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5" name="楕円 124">
              <a:extLst>
                <a:ext uri="{FF2B5EF4-FFF2-40B4-BE49-F238E27FC236}">
                  <a16:creationId xmlns:a16="http://schemas.microsoft.com/office/drawing/2014/main" id="{5262066D-0DB0-4DBF-A63A-0BDBCC597990}"/>
                </a:ext>
              </a:extLst>
            </p:cNvPr>
            <p:cNvSpPr/>
            <p:nvPr/>
          </p:nvSpPr>
          <p:spPr>
            <a:xfrm>
              <a:off x="1586628" y="3525147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19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26" name="楕円 125">
              <a:extLst>
                <a:ext uri="{FF2B5EF4-FFF2-40B4-BE49-F238E27FC236}">
                  <a16:creationId xmlns:a16="http://schemas.microsoft.com/office/drawing/2014/main" id="{ADE08BD0-BB1C-405E-9C9D-0ADC56215436}"/>
                </a:ext>
              </a:extLst>
            </p:cNvPr>
            <p:cNvSpPr/>
            <p:nvPr/>
          </p:nvSpPr>
          <p:spPr>
            <a:xfrm>
              <a:off x="1072993" y="3393024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18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27" name="楕円 126">
              <a:extLst>
                <a:ext uri="{FF2B5EF4-FFF2-40B4-BE49-F238E27FC236}">
                  <a16:creationId xmlns:a16="http://schemas.microsoft.com/office/drawing/2014/main" id="{F187DC0C-4223-4A66-862F-0795D6905B76}"/>
                </a:ext>
              </a:extLst>
            </p:cNvPr>
            <p:cNvSpPr/>
            <p:nvPr/>
          </p:nvSpPr>
          <p:spPr>
            <a:xfrm>
              <a:off x="565071" y="3549948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17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28" name="楕円 127">
              <a:extLst>
                <a:ext uri="{FF2B5EF4-FFF2-40B4-BE49-F238E27FC236}">
                  <a16:creationId xmlns:a16="http://schemas.microsoft.com/office/drawing/2014/main" id="{74F823DA-E9D2-4DCD-AA07-6AE51FA78083}"/>
                </a:ext>
              </a:extLst>
            </p:cNvPr>
            <p:cNvSpPr/>
            <p:nvPr/>
          </p:nvSpPr>
          <p:spPr>
            <a:xfrm>
              <a:off x="47149" y="3442333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16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29" name="楕円 128">
              <a:extLst>
                <a:ext uri="{FF2B5EF4-FFF2-40B4-BE49-F238E27FC236}">
                  <a16:creationId xmlns:a16="http://schemas.microsoft.com/office/drawing/2014/main" id="{DC5A16B8-F5AA-4C2E-998C-E7D1814AC1AA}"/>
                </a:ext>
              </a:extLst>
            </p:cNvPr>
            <p:cNvSpPr/>
            <p:nvPr/>
          </p:nvSpPr>
          <p:spPr>
            <a:xfrm>
              <a:off x="2643845" y="348133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21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30" name="楕円 129">
              <a:extLst>
                <a:ext uri="{FF2B5EF4-FFF2-40B4-BE49-F238E27FC236}">
                  <a16:creationId xmlns:a16="http://schemas.microsoft.com/office/drawing/2014/main" id="{4F1360D4-3B49-423D-9D1C-EFD5E8B42269}"/>
                </a:ext>
              </a:extLst>
            </p:cNvPr>
            <p:cNvSpPr/>
            <p:nvPr/>
          </p:nvSpPr>
          <p:spPr>
            <a:xfrm>
              <a:off x="2111369" y="340086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20</a:t>
              </a:r>
            </a:p>
          </p:txBody>
        </p:sp>
        <p:sp>
          <p:nvSpPr>
            <p:cNvPr id="131" name="楕円 130">
              <a:extLst>
                <a:ext uri="{FF2B5EF4-FFF2-40B4-BE49-F238E27FC236}">
                  <a16:creationId xmlns:a16="http://schemas.microsoft.com/office/drawing/2014/main" id="{B0E770B9-FACA-454C-AC4B-680FD208D066}"/>
                </a:ext>
              </a:extLst>
            </p:cNvPr>
            <p:cNvSpPr/>
            <p:nvPr/>
          </p:nvSpPr>
          <p:spPr>
            <a:xfrm>
              <a:off x="3075173" y="379871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22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32" name="楕円 131">
              <a:extLst>
                <a:ext uri="{FF2B5EF4-FFF2-40B4-BE49-F238E27FC236}">
                  <a16:creationId xmlns:a16="http://schemas.microsoft.com/office/drawing/2014/main" id="{41C94A78-D497-4640-8933-E87D29DFBCF5}"/>
                </a:ext>
              </a:extLst>
            </p:cNvPr>
            <p:cNvSpPr/>
            <p:nvPr/>
          </p:nvSpPr>
          <p:spPr>
            <a:xfrm>
              <a:off x="1868484" y="423831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25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33" name="楕円 132">
              <a:extLst>
                <a:ext uri="{FF2B5EF4-FFF2-40B4-BE49-F238E27FC236}">
                  <a16:creationId xmlns:a16="http://schemas.microsoft.com/office/drawing/2014/main" id="{55CC0470-16D1-4160-A9D2-B3C2E492456D}"/>
                </a:ext>
              </a:extLst>
            </p:cNvPr>
            <p:cNvSpPr/>
            <p:nvPr/>
          </p:nvSpPr>
          <p:spPr>
            <a:xfrm>
              <a:off x="1353030" y="408822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26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34" name="楕円 133">
              <a:extLst>
                <a:ext uri="{FF2B5EF4-FFF2-40B4-BE49-F238E27FC236}">
                  <a16:creationId xmlns:a16="http://schemas.microsoft.com/office/drawing/2014/main" id="{595E92B1-F4E3-4828-98C0-7C8462286F56}"/>
                </a:ext>
              </a:extLst>
            </p:cNvPr>
            <p:cNvSpPr/>
            <p:nvPr/>
          </p:nvSpPr>
          <p:spPr>
            <a:xfrm>
              <a:off x="829638" y="4238316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27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35" name="楕円 134">
              <a:extLst>
                <a:ext uri="{FF2B5EF4-FFF2-40B4-BE49-F238E27FC236}">
                  <a16:creationId xmlns:a16="http://schemas.microsoft.com/office/drawing/2014/main" id="{03DAFCF7-F3A5-4023-B70F-705B937FA049}"/>
                </a:ext>
              </a:extLst>
            </p:cNvPr>
            <p:cNvSpPr/>
            <p:nvPr/>
          </p:nvSpPr>
          <p:spPr>
            <a:xfrm>
              <a:off x="317152" y="408822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28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36" name="楕円 135">
              <a:extLst>
                <a:ext uri="{FF2B5EF4-FFF2-40B4-BE49-F238E27FC236}">
                  <a16:creationId xmlns:a16="http://schemas.microsoft.com/office/drawing/2014/main" id="{51DA7F2F-454C-4B3E-ABA4-3309C0C1B2DE}"/>
                </a:ext>
              </a:extLst>
            </p:cNvPr>
            <p:cNvSpPr/>
            <p:nvPr/>
          </p:nvSpPr>
          <p:spPr>
            <a:xfrm>
              <a:off x="2808922" y="4409739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23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37" name="楕円 136">
              <a:extLst>
                <a:ext uri="{FF2B5EF4-FFF2-40B4-BE49-F238E27FC236}">
                  <a16:creationId xmlns:a16="http://schemas.microsoft.com/office/drawing/2014/main" id="{AAED544B-2B60-418C-8F52-58156C87D559}"/>
                </a:ext>
              </a:extLst>
            </p:cNvPr>
            <p:cNvSpPr/>
            <p:nvPr/>
          </p:nvSpPr>
          <p:spPr>
            <a:xfrm>
              <a:off x="2374259" y="4088220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24</a:t>
              </a:r>
            </a:p>
          </p:txBody>
        </p:sp>
        <p:cxnSp>
          <p:nvCxnSpPr>
            <p:cNvPr id="138" name="コネクタ: 曲線 137">
              <a:extLst>
                <a:ext uri="{FF2B5EF4-FFF2-40B4-BE49-F238E27FC236}">
                  <a16:creationId xmlns:a16="http://schemas.microsoft.com/office/drawing/2014/main" id="{E8A1FD37-9B30-4F1C-AB8F-68184B586104}"/>
                </a:ext>
              </a:extLst>
            </p:cNvPr>
            <p:cNvCxnSpPr>
              <a:cxnSpLocks/>
              <a:stCxn id="131" idx="5"/>
              <a:endCxn id="136" idx="6"/>
            </p:cNvCxnSpPr>
            <p:nvPr/>
          </p:nvCxnSpPr>
          <p:spPr>
            <a:xfrm rot="5400000">
              <a:off x="3216760" y="4365434"/>
              <a:ext cx="425137" cy="189252"/>
            </a:xfrm>
            <a:prstGeom prst="curvedConnector2">
              <a:avLst/>
            </a:prstGeom>
            <a:ln>
              <a:solidFill>
                <a:schemeClr val="accent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9" name="楕円 138">
              <a:extLst>
                <a:ext uri="{FF2B5EF4-FFF2-40B4-BE49-F238E27FC236}">
                  <a16:creationId xmlns:a16="http://schemas.microsoft.com/office/drawing/2014/main" id="{260ABB3F-EADA-4BDF-834A-5EB94B76AC28}"/>
                </a:ext>
              </a:extLst>
            </p:cNvPr>
            <p:cNvSpPr/>
            <p:nvPr/>
          </p:nvSpPr>
          <p:spPr>
            <a:xfrm>
              <a:off x="106370" y="4704575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29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40" name="楕円 139">
              <a:extLst>
                <a:ext uri="{FF2B5EF4-FFF2-40B4-BE49-F238E27FC236}">
                  <a16:creationId xmlns:a16="http://schemas.microsoft.com/office/drawing/2014/main" id="{382BF247-CB0C-493A-990B-D8E18693D992}"/>
                </a:ext>
              </a:extLst>
            </p:cNvPr>
            <p:cNvSpPr/>
            <p:nvPr/>
          </p:nvSpPr>
          <p:spPr>
            <a:xfrm>
              <a:off x="592812" y="4907201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30</a:t>
              </a:r>
              <a:endParaRPr kumimoji="1" lang="ja-JP" altLang="en-US" sz="1400" b="1" dirty="0">
                <a:solidFill>
                  <a:schemeClr val="accent6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141" name="楕円 140">
              <a:extLst>
                <a:ext uri="{FF2B5EF4-FFF2-40B4-BE49-F238E27FC236}">
                  <a16:creationId xmlns:a16="http://schemas.microsoft.com/office/drawing/2014/main" id="{56BEA5C6-FE4C-4226-A046-4F9EB604FB0F}"/>
                </a:ext>
              </a:extLst>
            </p:cNvPr>
            <p:cNvSpPr/>
            <p:nvPr/>
          </p:nvSpPr>
          <p:spPr>
            <a:xfrm>
              <a:off x="1106090" y="4764404"/>
              <a:ext cx="525780" cy="52578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400" b="1" dirty="0">
                  <a:solidFill>
                    <a:schemeClr val="accent6">
                      <a:lumMod val="40000"/>
                      <a:lumOff val="60000"/>
                    </a:schemeClr>
                  </a:solidFill>
                </a:rPr>
                <a:t>31</a:t>
              </a:r>
            </a:p>
          </p:txBody>
        </p:sp>
        <p:cxnSp>
          <p:nvCxnSpPr>
            <p:cNvPr id="142" name="コネクタ: 曲線 141">
              <a:extLst>
                <a:ext uri="{FF2B5EF4-FFF2-40B4-BE49-F238E27FC236}">
                  <a16:creationId xmlns:a16="http://schemas.microsoft.com/office/drawing/2014/main" id="{87937CF4-BD12-484B-A8EB-4848BBB31A6A}"/>
                </a:ext>
              </a:extLst>
            </p:cNvPr>
            <p:cNvCxnSpPr>
              <a:cxnSpLocks/>
              <a:stCxn id="135" idx="2"/>
              <a:endCxn id="139" idx="1"/>
            </p:cNvCxnSpPr>
            <p:nvPr/>
          </p:nvCxnSpPr>
          <p:spPr>
            <a:xfrm rot="10800000" flipV="1">
              <a:off x="183370" y="4351110"/>
              <a:ext cx="133783" cy="430464"/>
            </a:xfrm>
            <a:prstGeom prst="curvedConnector2">
              <a:avLst/>
            </a:prstGeom>
            <a:ln>
              <a:solidFill>
                <a:schemeClr val="accent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3" name="正方形/長方形 142">
              <a:extLst>
                <a:ext uri="{FF2B5EF4-FFF2-40B4-BE49-F238E27FC236}">
                  <a16:creationId xmlns:a16="http://schemas.microsoft.com/office/drawing/2014/main" id="{255F2E40-FF07-43B2-AA9E-0B439F7A7DAC}"/>
                </a:ext>
              </a:extLst>
            </p:cNvPr>
            <p:cNvSpPr/>
            <p:nvPr/>
          </p:nvSpPr>
          <p:spPr>
            <a:xfrm>
              <a:off x="2222236" y="5279898"/>
              <a:ext cx="1411546" cy="196095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r"/>
              <a:r>
                <a:rPr kumimoji="1" lang="ja-JP" altLang="en-US" sz="1050" b="1" dirty="0">
                  <a:solidFill>
                    <a:schemeClr val="accent4"/>
                  </a:solidFill>
                </a:rPr>
                <a:t>ラジオ体操カード</a:t>
              </a:r>
            </a:p>
          </p:txBody>
        </p:sp>
        <p:sp>
          <p:nvSpPr>
            <p:cNvPr id="144" name="正方形/長方形 143">
              <a:extLst>
                <a:ext uri="{FF2B5EF4-FFF2-40B4-BE49-F238E27FC236}">
                  <a16:creationId xmlns:a16="http://schemas.microsoft.com/office/drawing/2014/main" id="{DB051B66-3B0E-4044-9CF8-E78D46D0859B}"/>
                </a:ext>
              </a:extLst>
            </p:cNvPr>
            <p:cNvSpPr/>
            <p:nvPr/>
          </p:nvSpPr>
          <p:spPr>
            <a:xfrm>
              <a:off x="1863090" y="5016629"/>
              <a:ext cx="1737360" cy="228243"/>
            </a:xfrm>
            <a:prstGeom prst="rect">
              <a:avLst/>
            </a:prstGeom>
            <a:noFill/>
            <a:ln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kumimoji="1" lang="en-US" altLang="ja-JP" sz="1200" dirty="0">
                  <a:solidFill>
                    <a:schemeClr val="accent6">
                      <a:lumMod val="75000"/>
                    </a:schemeClr>
                  </a:solidFill>
                </a:rPr>
                <a:t>Name</a:t>
              </a:r>
              <a:r>
                <a:rPr kumimoji="1" lang="ja-JP" altLang="en-US" sz="1200" dirty="0">
                  <a:solidFill>
                    <a:schemeClr val="accent6">
                      <a:lumMod val="75000"/>
                    </a:schemeClr>
                  </a:solidFill>
                </a:rPr>
                <a:t>：　　　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8151290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104</Words>
  <Application>Microsoft Office PowerPoint</Application>
  <PresentationFormat>B5 (JIS) 182x257 mm</PresentationFormat>
  <Paragraphs>94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10</cp:revision>
  <dcterms:created xsi:type="dcterms:W3CDTF">2017-08-07T11:55:27Z</dcterms:created>
  <dcterms:modified xsi:type="dcterms:W3CDTF">2017-08-17T15:23:32Z</dcterms:modified>
</cp:coreProperties>
</file>

<file path=docProps/thumbnail.jpeg>
</file>