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</p:sldIdLst>
  <p:sldSz cx="7169150" cy="5376863" type="B5ISO"/>
  <p:notesSz cx="5880100" cy="85804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94" userDrawn="1">
          <p15:clr>
            <a:srgbClr val="A4A3A4"/>
          </p15:clr>
        </p15:guide>
        <p15:guide id="2" pos="2235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99"/>
    <a:srgbClr val="FF9966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138" d="100"/>
          <a:sy n="138" d="100"/>
        </p:scale>
        <p:origin x="1452" y="114"/>
      </p:cViewPr>
      <p:guideLst>
        <p:guide orient="horz" pos="1694"/>
        <p:guide pos="223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7686" y="879964"/>
            <a:ext cx="6093778" cy="1871945"/>
          </a:xfrm>
        </p:spPr>
        <p:txBody>
          <a:bodyPr anchor="b"/>
          <a:lstStyle>
            <a:lvl1pPr algn="ctr">
              <a:defRPr sz="4704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96144" y="2824098"/>
            <a:ext cx="5376863" cy="1298164"/>
          </a:xfrm>
        </p:spPr>
        <p:txBody>
          <a:bodyPr/>
          <a:lstStyle>
            <a:lvl1pPr marL="0" indent="0" algn="ctr">
              <a:buNone/>
              <a:defRPr sz="1882"/>
            </a:lvl1pPr>
            <a:lvl2pPr marL="358445" indent="0" algn="ctr">
              <a:buNone/>
              <a:defRPr sz="1568"/>
            </a:lvl2pPr>
            <a:lvl3pPr marL="716890" indent="0" algn="ctr">
              <a:buNone/>
              <a:defRPr sz="1411"/>
            </a:lvl3pPr>
            <a:lvl4pPr marL="1075334" indent="0" algn="ctr">
              <a:buNone/>
              <a:defRPr sz="1254"/>
            </a:lvl4pPr>
            <a:lvl5pPr marL="1433779" indent="0" algn="ctr">
              <a:buNone/>
              <a:defRPr sz="1254"/>
            </a:lvl5pPr>
            <a:lvl6pPr marL="1792224" indent="0" algn="ctr">
              <a:buNone/>
              <a:defRPr sz="1254"/>
            </a:lvl6pPr>
            <a:lvl7pPr marL="2150669" indent="0" algn="ctr">
              <a:buNone/>
              <a:defRPr sz="1254"/>
            </a:lvl7pPr>
            <a:lvl8pPr marL="2509114" indent="0" algn="ctr">
              <a:buNone/>
              <a:defRPr sz="1254"/>
            </a:lvl8pPr>
            <a:lvl9pPr marL="2867558" indent="0" algn="ctr">
              <a:buNone/>
              <a:defRPr sz="1254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77037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23197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130423" y="286268"/>
            <a:ext cx="1545848" cy="455664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2879" y="286268"/>
            <a:ext cx="4547930" cy="455664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32110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82316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9145" y="1340484"/>
            <a:ext cx="6183392" cy="2236625"/>
          </a:xfrm>
        </p:spPr>
        <p:txBody>
          <a:bodyPr anchor="b"/>
          <a:lstStyle>
            <a:lvl1pPr>
              <a:defRPr sz="4704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9145" y="3598268"/>
            <a:ext cx="6183392" cy="1176188"/>
          </a:xfrm>
        </p:spPr>
        <p:txBody>
          <a:bodyPr/>
          <a:lstStyle>
            <a:lvl1pPr marL="0" indent="0">
              <a:buNone/>
              <a:defRPr sz="1882">
                <a:solidFill>
                  <a:schemeClr val="tx1"/>
                </a:solidFill>
              </a:defRPr>
            </a:lvl1pPr>
            <a:lvl2pPr marL="358445" indent="0">
              <a:buNone/>
              <a:defRPr sz="1568">
                <a:solidFill>
                  <a:schemeClr val="tx1">
                    <a:tint val="75000"/>
                  </a:schemeClr>
                </a:solidFill>
              </a:defRPr>
            </a:lvl2pPr>
            <a:lvl3pPr marL="716890" indent="0">
              <a:buNone/>
              <a:defRPr sz="1411">
                <a:solidFill>
                  <a:schemeClr val="tx1">
                    <a:tint val="75000"/>
                  </a:schemeClr>
                </a:solidFill>
              </a:defRPr>
            </a:lvl3pPr>
            <a:lvl4pPr marL="1075334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4pPr>
            <a:lvl5pPr marL="1433779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5pPr>
            <a:lvl6pPr marL="1792224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6pPr>
            <a:lvl7pPr marL="2150669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7pPr>
            <a:lvl8pPr marL="2509114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8pPr>
            <a:lvl9pPr marL="2867558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211471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2879" y="1431341"/>
            <a:ext cx="3046889" cy="341157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29382" y="1431341"/>
            <a:ext cx="3046889" cy="341157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51192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813" y="286269"/>
            <a:ext cx="6183392" cy="1039278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3814" y="1318079"/>
            <a:ext cx="3032886" cy="645970"/>
          </a:xfrm>
        </p:spPr>
        <p:txBody>
          <a:bodyPr anchor="b"/>
          <a:lstStyle>
            <a:lvl1pPr marL="0" indent="0">
              <a:buNone/>
              <a:defRPr sz="1882" b="1"/>
            </a:lvl1pPr>
            <a:lvl2pPr marL="358445" indent="0">
              <a:buNone/>
              <a:defRPr sz="1568" b="1"/>
            </a:lvl2pPr>
            <a:lvl3pPr marL="716890" indent="0">
              <a:buNone/>
              <a:defRPr sz="1411" b="1"/>
            </a:lvl3pPr>
            <a:lvl4pPr marL="1075334" indent="0">
              <a:buNone/>
              <a:defRPr sz="1254" b="1"/>
            </a:lvl4pPr>
            <a:lvl5pPr marL="1433779" indent="0">
              <a:buNone/>
              <a:defRPr sz="1254" b="1"/>
            </a:lvl5pPr>
            <a:lvl6pPr marL="1792224" indent="0">
              <a:buNone/>
              <a:defRPr sz="1254" b="1"/>
            </a:lvl6pPr>
            <a:lvl7pPr marL="2150669" indent="0">
              <a:buNone/>
              <a:defRPr sz="1254" b="1"/>
            </a:lvl7pPr>
            <a:lvl8pPr marL="2509114" indent="0">
              <a:buNone/>
              <a:defRPr sz="1254" b="1"/>
            </a:lvl8pPr>
            <a:lvl9pPr marL="2867558" indent="0">
              <a:buNone/>
              <a:defRPr sz="1254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3814" y="1964048"/>
            <a:ext cx="3032886" cy="28888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629382" y="1318079"/>
            <a:ext cx="3047823" cy="645970"/>
          </a:xfrm>
        </p:spPr>
        <p:txBody>
          <a:bodyPr anchor="b"/>
          <a:lstStyle>
            <a:lvl1pPr marL="0" indent="0">
              <a:buNone/>
              <a:defRPr sz="1882" b="1"/>
            </a:lvl1pPr>
            <a:lvl2pPr marL="358445" indent="0">
              <a:buNone/>
              <a:defRPr sz="1568" b="1"/>
            </a:lvl2pPr>
            <a:lvl3pPr marL="716890" indent="0">
              <a:buNone/>
              <a:defRPr sz="1411" b="1"/>
            </a:lvl3pPr>
            <a:lvl4pPr marL="1075334" indent="0">
              <a:buNone/>
              <a:defRPr sz="1254" b="1"/>
            </a:lvl4pPr>
            <a:lvl5pPr marL="1433779" indent="0">
              <a:buNone/>
              <a:defRPr sz="1254" b="1"/>
            </a:lvl5pPr>
            <a:lvl6pPr marL="1792224" indent="0">
              <a:buNone/>
              <a:defRPr sz="1254" b="1"/>
            </a:lvl6pPr>
            <a:lvl7pPr marL="2150669" indent="0">
              <a:buNone/>
              <a:defRPr sz="1254" b="1"/>
            </a:lvl7pPr>
            <a:lvl8pPr marL="2509114" indent="0">
              <a:buNone/>
              <a:defRPr sz="1254" b="1"/>
            </a:lvl8pPr>
            <a:lvl9pPr marL="2867558" indent="0">
              <a:buNone/>
              <a:defRPr sz="1254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629382" y="1964048"/>
            <a:ext cx="3047823" cy="2888820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77937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72617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24301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813" y="358458"/>
            <a:ext cx="2312237" cy="1254601"/>
          </a:xfrm>
        </p:spPr>
        <p:txBody>
          <a:bodyPr anchor="b"/>
          <a:lstStyle>
            <a:lvl1pPr>
              <a:defRPr sz="250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7823" y="774170"/>
            <a:ext cx="3629382" cy="3821058"/>
          </a:xfrm>
        </p:spPr>
        <p:txBody>
          <a:bodyPr/>
          <a:lstStyle>
            <a:lvl1pPr>
              <a:defRPr sz="2509"/>
            </a:lvl1pPr>
            <a:lvl2pPr>
              <a:defRPr sz="2195"/>
            </a:lvl2pPr>
            <a:lvl3pPr>
              <a:defRPr sz="1882"/>
            </a:lvl3pPr>
            <a:lvl4pPr>
              <a:defRPr sz="1568"/>
            </a:lvl4pPr>
            <a:lvl5pPr>
              <a:defRPr sz="1568"/>
            </a:lvl5pPr>
            <a:lvl6pPr>
              <a:defRPr sz="1568"/>
            </a:lvl6pPr>
            <a:lvl7pPr>
              <a:defRPr sz="1568"/>
            </a:lvl7pPr>
            <a:lvl8pPr>
              <a:defRPr sz="1568"/>
            </a:lvl8pPr>
            <a:lvl9pPr>
              <a:defRPr sz="1568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3813" y="1613059"/>
            <a:ext cx="2312237" cy="2988391"/>
          </a:xfrm>
        </p:spPr>
        <p:txBody>
          <a:bodyPr/>
          <a:lstStyle>
            <a:lvl1pPr marL="0" indent="0">
              <a:buNone/>
              <a:defRPr sz="1254"/>
            </a:lvl1pPr>
            <a:lvl2pPr marL="358445" indent="0">
              <a:buNone/>
              <a:defRPr sz="1098"/>
            </a:lvl2pPr>
            <a:lvl3pPr marL="716890" indent="0">
              <a:buNone/>
              <a:defRPr sz="941"/>
            </a:lvl3pPr>
            <a:lvl4pPr marL="1075334" indent="0">
              <a:buNone/>
              <a:defRPr sz="784"/>
            </a:lvl4pPr>
            <a:lvl5pPr marL="1433779" indent="0">
              <a:buNone/>
              <a:defRPr sz="784"/>
            </a:lvl5pPr>
            <a:lvl6pPr marL="1792224" indent="0">
              <a:buNone/>
              <a:defRPr sz="784"/>
            </a:lvl6pPr>
            <a:lvl7pPr marL="2150669" indent="0">
              <a:buNone/>
              <a:defRPr sz="784"/>
            </a:lvl7pPr>
            <a:lvl8pPr marL="2509114" indent="0">
              <a:buNone/>
              <a:defRPr sz="784"/>
            </a:lvl8pPr>
            <a:lvl9pPr marL="2867558" indent="0">
              <a:buNone/>
              <a:defRPr sz="784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44265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813" y="358458"/>
            <a:ext cx="2312237" cy="1254601"/>
          </a:xfrm>
        </p:spPr>
        <p:txBody>
          <a:bodyPr anchor="b"/>
          <a:lstStyle>
            <a:lvl1pPr>
              <a:defRPr sz="250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047823" y="774170"/>
            <a:ext cx="3629382" cy="3821058"/>
          </a:xfrm>
        </p:spPr>
        <p:txBody>
          <a:bodyPr anchor="t"/>
          <a:lstStyle>
            <a:lvl1pPr marL="0" indent="0">
              <a:buNone/>
              <a:defRPr sz="2509"/>
            </a:lvl1pPr>
            <a:lvl2pPr marL="358445" indent="0">
              <a:buNone/>
              <a:defRPr sz="2195"/>
            </a:lvl2pPr>
            <a:lvl3pPr marL="716890" indent="0">
              <a:buNone/>
              <a:defRPr sz="1882"/>
            </a:lvl3pPr>
            <a:lvl4pPr marL="1075334" indent="0">
              <a:buNone/>
              <a:defRPr sz="1568"/>
            </a:lvl4pPr>
            <a:lvl5pPr marL="1433779" indent="0">
              <a:buNone/>
              <a:defRPr sz="1568"/>
            </a:lvl5pPr>
            <a:lvl6pPr marL="1792224" indent="0">
              <a:buNone/>
              <a:defRPr sz="1568"/>
            </a:lvl6pPr>
            <a:lvl7pPr marL="2150669" indent="0">
              <a:buNone/>
              <a:defRPr sz="1568"/>
            </a:lvl7pPr>
            <a:lvl8pPr marL="2509114" indent="0">
              <a:buNone/>
              <a:defRPr sz="1568"/>
            </a:lvl8pPr>
            <a:lvl9pPr marL="2867558" indent="0">
              <a:buNone/>
              <a:defRPr sz="1568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3813" y="1613059"/>
            <a:ext cx="2312237" cy="2988391"/>
          </a:xfrm>
        </p:spPr>
        <p:txBody>
          <a:bodyPr/>
          <a:lstStyle>
            <a:lvl1pPr marL="0" indent="0">
              <a:buNone/>
              <a:defRPr sz="1254"/>
            </a:lvl1pPr>
            <a:lvl2pPr marL="358445" indent="0">
              <a:buNone/>
              <a:defRPr sz="1098"/>
            </a:lvl2pPr>
            <a:lvl3pPr marL="716890" indent="0">
              <a:buNone/>
              <a:defRPr sz="941"/>
            </a:lvl3pPr>
            <a:lvl4pPr marL="1075334" indent="0">
              <a:buNone/>
              <a:defRPr sz="784"/>
            </a:lvl4pPr>
            <a:lvl5pPr marL="1433779" indent="0">
              <a:buNone/>
              <a:defRPr sz="784"/>
            </a:lvl5pPr>
            <a:lvl6pPr marL="1792224" indent="0">
              <a:buNone/>
              <a:defRPr sz="784"/>
            </a:lvl6pPr>
            <a:lvl7pPr marL="2150669" indent="0">
              <a:buNone/>
              <a:defRPr sz="784"/>
            </a:lvl7pPr>
            <a:lvl8pPr marL="2509114" indent="0">
              <a:buNone/>
              <a:defRPr sz="784"/>
            </a:lvl8pPr>
            <a:lvl9pPr marL="2867558" indent="0">
              <a:buNone/>
              <a:defRPr sz="784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40942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2879" y="286269"/>
            <a:ext cx="6183392" cy="103927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2879" y="1431341"/>
            <a:ext cx="6183392" cy="341157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2879" y="4983557"/>
            <a:ext cx="1613059" cy="2862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4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D23BD5-F6FE-4E1B-8D11-E2ED3DBAE7F0}" type="datetimeFigureOut">
              <a:rPr kumimoji="1" lang="ja-JP" altLang="en-US" smtClean="0"/>
              <a:t>2017/8/18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74781" y="4983557"/>
            <a:ext cx="2419588" cy="2862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4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063212" y="4983557"/>
            <a:ext cx="1613059" cy="2862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4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A3B4C4-4CF9-45D2-928A-29F49AE392C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37632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716890" rtl="0" eaLnBrk="1" latinLnBrk="0" hangingPunct="1">
        <a:lnSpc>
          <a:spcPct val="90000"/>
        </a:lnSpc>
        <a:spcBef>
          <a:spcPct val="0"/>
        </a:spcBef>
        <a:buNone/>
        <a:defRPr kumimoji="1" sz="345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9222" indent="-179222" algn="l" defTabSz="716890" rtl="0" eaLnBrk="1" latinLnBrk="0" hangingPunct="1">
        <a:lnSpc>
          <a:spcPct val="90000"/>
        </a:lnSpc>
        <a:spcBef>
          <a:spcPts val="784"/>
        </a:spcBef>
        <a:buFont typeface="Arial" panose="020B0604020202020204" pitchFamily="34" charset="0"/>
        <a:buChar char="•"/>
        <a:defRPr kumimoji="1" sz="2195" kern="1200">
          <a:solidFill>
            <a:schemeClr val="tx1"/>
          </a:solidFill>
          <a:latin typeface="+mn-lt"/>
          <a:ea typeface="+mn-ea"/>
          <a:cs typeface="+mn-cs"/>
        </a:defRPr>
      </a:lvl1pPr>
      <a:lvl2pPr marL="537667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882" kern="1200">
          <a:solidFill>
            <a:schemeClr val="tx1"/>
          </a:solidFill>
          <a:latin typeface="+mn-lt"/>
          <a:ea typeface="+mn-ea"/>
          <a:cs typeface="+mn-cs"/>
        </a:defRPr>
      </a:lvl2pPr>
      <a:lvl3pPr marL="896112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568" kern="1200">
          <a:solidFill>
            <a:schemeClr val="tx1"/>
          </a:solidFill>
          <a:latin typeface="+mn-lt"/>
          <a:ea typeface="+mn-ea"/>
          <a:cs typeface="+mn-cs"/>
        </a:defRPr>
      </a:lvl3pPr>
      <a:lvl4pPr marL="1254557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4pPr>
      <a:lvl5pPr marL="1613002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5pPr>
      <a:lvl6pPr marL="1971446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6pPr>
      <a:lvl7pPr marL="2329891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7pPr>
      <a:lvl8pPr marL="2688336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8pPr>
      <a:lvl9pPr marL="3046781" indent="-179222" algn="l" defTabSz="716890" rtl="0" eaLnBrk="1" latinLnBrk="0" hangingPunct="1">
        <a:lnSpc>
          <a:spcPct val="90000"/>
        </a:lnSpc>
        <a:spcBef>
          <a:spcPts val="392"/>
        </a:spcBef>
        <a:buFont typeface="Arial" panose="020B0604020202020204" pitchFamily="34" charset="0"/>
        <a:buChar char="•"/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1pPr>
      <a:lvl2pPr marL="358445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2pPr>
      <a:lvl3pPr marL="716890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3pPr>
      <a:lvl4pPr marL="1075334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4pPr>
      <a:lvl5pPr marL="1433779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5pPr>
      <a:lvl6pPr marL="1792224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6pPr>
      <a:lvl7pPr marL="2150669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7pPr>
      <a:lvl8pPr marL="2509114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8pPr>
      <a:lvl9pPr marL="2867558" algn="l" defTabSz="716890" rtl="0" eaLnBrk="1" latinLnBrk="0" hangingPunct="1">
        <a:defRPr kumimoji="1" sz="141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3" name="グループ化 262">
            <a:extLst>
              <a:ext uri="{FF2B5EF4-FFF2-40B4-BE49-F238E27FC236}">
                <a16:creationId xmlns:a16="http://schemas.microsoft.com/office/drawing/2014/main" id="{8E742340-78EA-41D8-840D-7D92AA62DF18}"/>
              </a:ext>
            </a:extLst>
          </p:cNvPr>
          <p:cNvGrpSpPr/>
          <p:nvPr/>
        </p:nvGrpSpPr>
        <p:grpSpPr>
          <a:xfrm>
            <a:off x="135318" y="645618"/>
            <a:ext cx="1407772" cy="1385949"/>
            <a:chOff x="87192" y="805030"/>
            <a:chExt cx="1407772" cy="1385949"/>
          </a:xfrm>
        </p:grpSpPr>
        <p:grpSp>
          <p:nvGrpSpPr>
            <p:cNvPr id="95" name="グループ化 94">
              <a:extLst>
                <a:ext uri="{FF2B5EF4-FFF2-40B4-BE49-F238E27FC236}">
                  <a16:creationId xmlns:a16="http://schemas.microsoft.com/office/drawing/2014/main" id="{4DD8E628-2A4E-468E-9EC1-44E4C502ED22}"/>
                </a:ext>
              </a:extLst>
            </p:cNvPr>
            <p:cNvGrpSpPr/>
            <p:nvPr/>
          </p:nvGrpSpPr>
          <p:grpSpPr>
            <a:xfrm rot="444923">
              <a:off x="87192" y="805030"/>
              <a:ext cx="805234" cy="804585"/>
              <a:chOff x="2276940" y="1322387"/>
              <a:chExt cx="805234" cy="804585"/>
            </a:xfrm>
          </p:grpSpPr>
          <p:sp>
            <p:nvSpPr>
              <p:cNvPr id="79" name="楕円 78">
                <a:extLst>
                  <a:ext uri="{FF2B5EF4-FFF2-40B4-BE49-F238E27FC236}">
                    <a16:creationId xmlns:a16="http://schemas.microsoft.com/office/drawing/2014/main" id="{35211EE4-D37C-4FC2-B801-F220EB53B9B5}"/>
                  </a:ext>
                </a:extLst>
              </p:cNvPr>
              <p:cNvSpPr/>
              <p:nvPr/>
            </p:nvSpPr>
            <p:spPr>
              <a:xfrm rot="21155077">
                <a:off x="2442867" y="1485769"/>
                <a:ext cx="474133" cy="474133"/>
              </a:xfrm>
              <a:prstGeom prst="ellipse">
                <a:avLst/>
              </a:prstGeom>
              <a:solidFill>
                <a:srgbClr val="FFFFCC"/>
              </a:solidFill>
              <a:ln>
                <a:solidFill>
                  <a:srgbClr val="FF996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>
                    <a:solidFill>
                      <a:srgbClr val="FFCC99"/>
                    </a:solidFill>
                  </a:rPr>
                  <a:t>1</a:t>
                </a:r>
                <a:endParaRPr kumimoji="1" lang="ja-JP" altLang="en-US" sz="1400" dirty="0">
                  <a:solidFill>
                    <a:srgbClr val="FFCC99"/>
                  </a:solidFill>
                </a:endParaRPr>
              </a:p>
            </p:txBody>
          </p:sp>
          <p:sp>
            <p:nvSpPr>
              <p:cNvPr id="80" name="二等辺三角形 79">
                <a:extLst>
                  <a:ext uri="{FF2B5EF4-FFF2-40B4-BE49-F238E27FC236}">
                    <a16:creationId xmlns:a16="http://schemas.microsoft.com/office/drawing/2014/main" id="{55C9FB60-C885-467A-8049-3A8D71F7A424}"/>
                  </a:ext>
                </a:extLst>
              </p:cNvPr>
              <p:cNvSpPr/>
              <p:nvPr/>
            </p:nvSpPr>
            <p:spPr>
              <a:xfrm rot="21066197">
                <a:off x="2548982" y="132238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6" name="二等辺三角形 85">
                <a:extLst>
                  <a:ext uri="{FF2B5EF4-FFF2-40B4-BE49-F238E27FC236}">
                    <a16:creationId xmlns:a16="http://schemas.microsoft.com/office/drawing/2014/main" id="{36CDB771-726A-40BF-8F3B-2019D6B0490F}"/>
                  </a:ext>
                </a:extLst>
              </p:cNvPr>
              <p:cNvSpPr/>
              <p:nvPr/>
            </p:nvSpPr>
            <p:spPr>
              <a:xfrm rot="10200117">
                <a:off x="2644392" y="1986961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7" name="二等辺三角形 86">
                <a:extLst>
                  <a:ext uri="{FF2B5EF4-FFF2-40B4-BE49-F238E27FC236}">
                    <a16:creationId xmlns:a16="http://schemas.microsoft.com/office/drawing/2014/main" id="{2CDBAEE9-37E8-4892-ACD6-2DC26417E039}"/>
                  </a:ext>
                </a:extLst>
              </p:cNvPr>
              <p:cNvSpPr/>
              <p:nvPr/>
            </p:nvSpPr>
            <p:spPr>
              <a:xfrm rot="7157241">
                <a:off x="2337826" y="181049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8" name="二等辺三角形 87">
                <a:extLst>
                  <a:ext uri="{FF2B5EF4-FFF2-40B4-BE49-F238E27FC236}">
                    <a16:creationId xmlns:a16="http://schemas.microsoft.com/office/drawing/2014/main" id="{41B66738-2990-40DF-98F7-5C8E8B2DA78B}"/>
                  </a:ext>
                </a:extLst>
              </p:cNvPr>
              <p:cNvSpPr/>
              <p:nvPr/>
            </p:nvSpPr>
            <p:spPr>
              <a:xfrm rot="3940397">
                <a:off x="2908823" y="151561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89" name="二等辺三角形 88">
                <a:extLst>
                  <a:ext uri="{FF2B5EF4-FFF2-40B4-BE49-F238E27FC236}">
                    <a16:creationId xmlns:a16="http://schemas.microsoft.com/office/drawing/2014/main" id="{C9754C4F-E7E6-45E1-AEEB-9ECE473874A9}"/>
                  </a:ext>
                </a:extLst>
              </p:cNvPr>
              <p:cNvSpPr/>
              <p:nvPr/>
            </p:nvSpPr>
            <p:spPr>
              <a:xfrm rot="5163503">
                <a:off x="2478758" y="192576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0" name="二等辺三角形 89">
                <a:extLst>
                  <a:ext uri="{FF2B5EF4-FFF2-40B4-BE49-F238E27FC236}">
                    <a16:creationId xmlns:a16="http://schemas.microsoft.com/office/drawing/2014/main" id="{76578695-7C85-4F14-9220-6C9B8B47634A}"/>
                  </a:ext>
                </a:extLst>
              </p:cNvPr>
              <p:cNvSpPr/>
              <p:nvPr/>
            </p:nvSpPr>
            <p:spPr>
              <a:xfrm rot="1749291">
                <a:off x="2761128" y="1362419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1" name="二等辺三角形 90">
                <a:extLst>
                  <a:ext uri="{FF2B5EF4-FFF2-40B4-BE49-F238E27FC236}">
                    <a16:creationId xmlns:a16="http://schemas.microsoft.com/office/drawing/2014/main" id="{4949C60C-492C-433E-8DC1-4A4E708D1A5E}"/>
                  </a:ext>
                </a:extLst>
              </p:cNvPr>
              <p:cNvSpPr/>
              <p:nvPr/>
            </p:nvSpPr>
            <p:spPr>
              <a:xfrm rot="16984025">
                <a:off x="2265739" y="15913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2" name="二等辺三角形 91">
                <a:extLst>
                  <a:ext uri="{FF2B5EF4-FFF2-40B4-BE49-F238E27FC236}">
                    <a16:creationId xmlns:a16="http://schemas.microsoft.com/office/drawing/2014/main" id="{9C01685F-4555-4296-A6B6-ECCADD71B699}"/>
                  </a:ext>
                </a:extLst>
              </p:cNvPr>
              <p:cNvSpPr/>
              <p:nvPr/>
            </p:nvSpPr>
            <p:spPr>
              <a:xfrm rot="6140895">
                <a:off x="2930962" y="17280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3" name="二等辺三角形 92">
                <a:extLst>
                  <a:ext uri="{FF2B5EF4-FFF2-40B4-BE49-F238E27FC236}">
                    <a16:creationId xmlns:a16="http://schemas.microsoft.com/office/drawing/2014/main" id="{9EFFBE6A-148F-4EB3-8C6B-7850EC742140}"/>
                  </a:ext>
                </a:extLst>
              </p:cNvPr>
              <p:cNvSpPr/>
              <p:nvPr/>
            </p:nvSpPr>
            <p:spPr>
              <a:xfrm rot="18840901">
                <a:off x="2359402" y="1412782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4" name="二等辺三角形 93">
                <a:extLst>
                  <a:ext uri="{FF2B5EF4-FFF2-40B4-BE49-F238E27FC236}">
                    <a16:creationId xmlns:a16="http://schemas.microsoft.com/office/drawing/2014/main" id="{6181635D-5D88-4EE4-BBF5-E4498F0A5158}"/>
                  </a:ext>
                </a:extLst>
              </p:cNvPr>
              <p:cNvSpPr/>
              <p:nvPr/>
            </p:nvSpPr>
            <p:spPr>
              <a:xfrm rot="8253776">
                <a:off x="2823139" y="1905020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97" name="グループ化 96">
              <a:extLst>
                <a:ext uri="{FF2B5EF4-FFF2-40B4-BE49-F238E27FC236}">
                  <a16:creationId xmlns:a16="http://schemas.microsoft.com/office/drawing/2014/main" id="{F1618236-735B-481D-B177-BA484A4565AD}"/>
                </a:ext>
              </a:extLst>
            </p:cNvPr>
            <p:cNvGrpSpPr/>
            <p:nvPr/>
          </p:nvGrpSpPr>
          <p:grpSpPr>
            <a:xfrm>
              <a:off x="125366" y="1615245"/>
              <a:ext cx="1369598" cy="575734"/>
              <a:chOff x="555455" y="1756607"/>
              <a:chExt cx="1369598" cy="575734"/>
            </a:xfrm>
          </p:grpSpPr>
          <p:sp>
            <p:nvSpPr>
              <p:cNvPr id="27" name="思考の吹き出し: 雲形 26">
                <a:extLst>
                  <a:ext uri="{FF2B5EF4-FFF2-40B4-BE49-F238E27FC236}">
                    <a16:creationId xmlns:a16="http://schemas.microsoft.com/office/drawing/2014/main" id="{133B9B61-0EFE-40CA-8561-03A77BBD2383}"/>
                  </a:ext>
                </a:extLst>
              </p:cNvPr>
              <p:cNvSpPr/>
              <p:nvPr/>
            </p:nvSpPr>
            <p:spPr>
              <a:xfrm>
                <a:off x="555455" y="1756607"/>
                <a:ext cx="710073" cy="575734"/>
              </a:xfrm>
              <a:prstGeom prst="cloudCallout">
                <a:avLst>
                  <a:gd name="adj1" fmla="val 119440"/>
                  <a:gd name="adj2" fmla="val 24859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9525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6" name="楕円 95">
                <a:extLst>
                  <a:ext uri="{FF2B5EF4-FFF2-40B4-BE49-F238E27FC236}">
                    <a16:creationId xmlns:a16="http://schemas.microsoft.com/office/drawing/2014/main" id="{76573DFE-0B7C-4240-A9C3-1823B7248194}"/>
                  </a:ext>
                </a:extLst>
              </p:cNvPr>
              <p:cNvSpPr/>
              <p:nvPr/>
            </p:nvSpPr>
            <p:spPr>
              <a:xfrm>
                <a:off x="1330661" y="1985210"/>
                <a:ext cx="594392" cy="34713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264" name="テキスト ボックス 263">
            <a:extLst>
              <a:ext uri="{FF2B5EF4-FFF2-40B4-BE49-F238E27FC236}">
                <a16:creationId xmlns:a16="http://schemas.microsoft.com/office/drawing/2014/main" id="{AA9CAAB6-0187-4A7F-8E3F-D6CD1FD275CD}"/>
              </a:ext>
            </a:extLst>
          </p:cNvPr>
          <p:cNvSpPr txBox="1"/>
          <p:nvPr/>
        </p:nvSpPr>
        <p:spPr>
          <a:xfrm>
            <a:off x="2297170" y="140382"/>
            <a:ext cx="28635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b="1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なつ</a:t>
            </a:r>
            <a:r>
              <a:rPr kumimoji="1" lang="ja-JP" altLang="en-US" b="1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やすみプールカード</a:t>
            </a:r>
          </a:p>
        </p:txBody>
      </p:sp>
      <p:graphicFrame>
        <p:nvGraphicFramePr>
          <p:cNvPr id="267" name="表 266">
            <a:extLst>
              <a:ext uri="{FF2B5EF4-FFF2-40B4-BE49-F238E27FC236}">
                <a16:creationId xmlns:a16="http://schemas.microsoft.com/office/drawing/2014/main" id="{A13FD5D3-9315-409B-8687-6E0EF8D07C7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13206594"/>
              </p:ext>
            </p:extLst>
          </p:nvPr>
        </p:nvGraphicFramePr>
        <p:xfrm>
          <a:off x="3548062" y="4764917"/>
          <a:ext cx="3502444" cy="48085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81138">
                  <a:extLst>
                    <a:ext uri="{9D8B030D-6E8A-4147-A177-3AD203B41FA5}">
                      <a16:colId xmlns:a16="http://schemas.microsoft.com/office/drawing/2014/main" val="1815873877"/>
                    </a:ext>
                  </a:extLst>
                </a:gridCol>
                <a:gridCol w="2021306">
                  <a:extLst>
                    <a:ext uri="{9D8B030D-6E8A-4147-A177-3AD203B41FA5}">
                      <a16:colId xmlns:a16="http://schemas.microsoft.com/office/drawing/2014/main" val="2594183077"/>
                    </a:ext>
                  </a:extLst>
                </a:gridCol>
              </a:tblGrid>
              <a:tr h="480851">
                <a:tc>
                  <a:txBody>
                    <a:bodyPr/>
                    <a:lstStyle/>
                    <a:p>
                      <a:r>
                        <a:rPr kumimoji="1" lang="ja-JP" altLang="en-US" sz="1000" dirty="0">
                          <a:solidFill>
                            <a:schemeClr val="accent1"/>
                          </a:solidFill>
                          <a:latin typeface="HGS創英角ﾎﾟｯﾌﾟ体" panose="040B0A00000000000000" pitchFamily="50" charset="-128"/>
                          <a:ea typeface="HGS創英角ﾎﾟｯﾌﾟ体" panose="040B0A00000000000000" pitchFamily="50" charset="-128"/>
                        </a:rPr>
                        <a:t>クラス</a:t>
                      </a:r>
                      <a:r>
                        <a:rPr kumimoji="1" lang="ja-JP" altLang="en-US" sz="1200" dirty="0">
                          <a:solidFill>
                            <a:schemeClr val="accent1"/>
                          </a:solidFill>
                          <a:latin typeface="HGS創英角ﾎﾟｯﾌﾟ体" panose="040B0A00000000000000" pitchFamily="50" charset="-128"/>
                          <a:ea typeface="HGS創英角ﾎﾟｯﾌﾟ体" panose="040B0A00000000000000" pitchFamily="50" charset="-128"/>
                        </a:rPr>
                        <a:t>：</a:t>
                      </a:r>
                    </a:p>
                  </a:txBody>
                  <a:tcPr anchor="b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28575" cap="flat" cmpd="sng" algn="ctr">
                      <a:solidFill>
                        <a:schemeClr val="accent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000" dirty="0">
                          <a:solidFill>
                            <a:schemeClr val="accent1"/>
                          </a:solidFill>
                          <a:latin typeface="HGS創英角ﾎﾟｯﾌﾟ体" panose="040B0A00000000000000" pitchFamily="50" charset="-128"/>
                          <a:ea typeface="HGS創英角ﾎﾟｯﾌﾟ体" panose="040B0A00000000000000" pitchFamily="50" charset="-128"/>
                        </a:rPr>
                        <a:t>なまえ</a:t>
                      </a:r>
                      <a:r>
                        <a:rPr kumimoji="1" lang="ja-JP" altLang="en-US" sz="1200" dirty="0">
                          <a:solidFill>
                            <a:schemeClr val="accent1"/>
                          </a:solidFill>
                          <a:latin typeface="HGS創英角ﾎﾟｯﾌﾟ体" panose="040B0A00000000000000" pitchFamily="50" charset="-128"/>
                          <a:ea typeface="HGS創英角ﾎﾟｯﾌﾟ体" panose="040B0A00000000000000" pitchFamily="50" charset="-128"/>
                        </a:rPr>
                        <a:t>：</a:t>
                      </a:r>
                    </a:p>
                  </a:txBody>
                  <a:tcPr anchor="b">
                    <a:lnL w="12700" cmpd="sng">
                      <a:noFill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28575" cap="flat" cmpd="sng" algn="ctr">
                      <a:solidFill>
                        <a:schemeClr val="accent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082236795"/>
                  </a:ext>
                </a:extLst>
              </a:tr>
            </a:tbl>
          </a:graphicData>
        </a:graphic>
      </p:graphicFrame>
      <p:grpSp>
        <p:nvGrpSpPr>
          <p:cNvPr id="268" name="グループ化 267">
            <a:extLst>
              <a:ext uri="{FF2B5EF4-FFF2-40B4-BE49-F238E27FC236}">
                <a16:creationId xmlns:a16="http://schemas.microsoft.com/office/drawing/2014/main" id="{8676A15B-1F19-4395-B738-056AB98934E7}"/>
              </a:ext>
            </a:extLst>
          </p:cNvPr>
          <p:cNvGrpSpPr/>
          <p:nvPr/>
        </p:nvGrpSpPr>
        <p:grpSpPr>
          <a:xfrm>
            <a:off x="1866673" y="645618"/>
            <a:ext cx="1407772" cy="1385949"/>
            <a:chOff x="87192" y="805030"/>
            <a:chExt cx="1407772" cy="1385949"/>
          </a:xfrm>
        </p:grpSpPr>
        <p:grpSp>
          <p:nvGrpSpPr>
            <p:cNvPr id="269" name="グループ化 268">
              <a:extLst>
                <a:ext uri="{FF2B5EF4-FFF2-40B4-BE49-F238E27FC236}">
                  <a16:creationId xmlns:a16="http://schemas.microsoft.com/office/drawing/2014/main" id="{78AF3012-22B6-486C-834C-DE99FAB50082}"/>
                </a:ext>
              </a:extLst>
            </p:cNvPr>
            <p:cNvGrpSpPr/>
            <p:nvPr/>
          </p:nvGrpSpPr>
          <p:grpSpPr>
            <a:xfrm rot="444923">
              <a:off x="87192" y="805030"/>
              <a:ext cx="805234" cy="804585"/>
              <a:chOff x="2276940" y="1322387"/>
              <a:chExt cx="805234" cy="804585"/>
            </a:xfrm>
          </p:grpSpPr>
          <p:sp>
            <p:nvSpPr>
              <p:cNvPr id="273" name="楕円 272">
                <a:extLst>
                  <a:ext uri="{FF2B5EF4-FFF2-40B4-BE49-F238E27FC236}">
                    <a16:creationId xmlns:a16="http://schemas.microsoft.com/office/drawing/2014/main" id="{B6DBFE3C-0910-46D6-9B8F-6D4961447588}"/>
                  </a:ext>
                </a:extLst>
              </p:cNvPr>
              <p:cNvSpPr/>
              <p:nvPr/>
            </p:nvSpPr>
            <p:spPr>
              <a:xfrm rot="21155077">
                <a:off x="2442867" y="1485769"/>
                <a:ext cx="474133" cy="474133"/>
              </a:xfrm>
              <a:prstGeom prst="ellipse">
                <a:avLst/>
              </a:prstGeom>
              <a:solidFill>
                <a:srgbClr val="FFFFCC"/>
              </a:solidFill>
              <a:ln>
                <a:solidFill>
                  <a:srgbClr val="FF996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>
                    <a:solidFill>
                      <a:srgbClr val="FFCC99"/>
                    </a:solidFill>
                  </a:rPr>
                  <a:t>2</a:t>
                </a:r>
                <a:endParaRPr kumimoji="1" lang="ja-JP" altLang="en-US" sz="1400" dirty="0">
                  <a:solidFill>
                    <a:srgbClr val="FFCC99"/>
                  </a:solidFill>
                </a:endParaRPr>
              </a:p>
            </p:txBody>
          </p:sp>
          <p:sp>
            <p:nvSpPr>
              <p:cNvPr id="274" name="二等辺三角形 273">
                <a:extLst>
                  <a:ext uri="{FF2B5EF4-FFF2-40B4-BE49-F238E27FC236}">
                    <a16:creationId xmlns:a16="http://schemas.microsoft.com/office/drawing/2014/main" id="{D739F219-9179-4E60-8B90-9856C3732330}"/>
                  </a:ext>
                </a:extLst>
              </p:cNvPr>
              <p:cNvSpPr/>
              <p:nvPr/>
            </p:nvSpPr>
            <p:spPr>
              <a:xfrm rot="21066197">
                <a:off x="2548982" y="132238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5" name="二等辺三角形 274">
                <a:extLst>
                  <a:ext uri="{FF2B5EF4-FFF2-40B4-BE49-F238E27FC236}">
                    <a16:creationId xmlns:a16="http://schemas.microsoft.com/office/drawing/2014/main" id="{84A20DC8-3155-4C44-AFEE-A72DC4D27C9D}"/>
                  </a:ext>
                </a:extLst>
              </p:cNvPr>
              <p:cNvSpPr/>
              <p:nvPr/>
            </p:nvSpPr>
            <p:spPr>
              <a:xfrm rot="10200117">
                <a:off x="2644392" y="1986961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6" name="二等辺三角形 275">
                <a:extLst>
                  <a:ext uri="{FF2B5EF4-FFF2-40B4-BE49-F238E27FC236}">
                    <a16:creationId xmlns:a16="http://schemas.microsoft.com/office/drawing/2014/main" id="{84DA4404-74F1-4A69-A9A7-DF7DD4152396}"/>
                  </a:ext>
                </a:extLst>
              </p:cNvPr>
              <p:cNvSpPr/>
              <p:nvPr/>
            </p:nvSpPr>
            <p:spPr>
              <a:xfrm rot="7157241">
                <a:off x="2337826" y="181049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7" name="二等辺三角形 276">
                <a:extLst>
                  <a:ext uri="{FF2B5EF4-FFF2-40B4-BE49-F238E27FC236}">
                    <a16:creationId xmlns:a16="http://schemas.microsoft.com/office/drawing/2014/main" id="{A23A46DE-2477-400A-B4A4-EC3C2D65B705}"/>
                  </a:ext>
                </a:extLst>
              </p:cNvPr>
              <p:cNvSpPr/>
              <p:nvPr/>
            </p:nvSpPr>
            <p:spPr>
              <a:xfrm rot="3940397">
                <a:off x="2908823" y="151561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8" name="二等辺三角形 277">
                <a:extLst>
                  <a:ext uri="{FF2B5EF4-FFF2-40B4-BE49-F238E27FC236}">
                    <a16:creationId xmlns:a16="http://schemas.microsoft.com/office/drawing/2014/main" id="{8009BE47-A0CD-4070-A86F-5299640A2C66}"/>
                  </a:ext>
                </a:extLst>
              </p:cNvPr>
              <p:cNvSpPr/>
              <p:nvPr/>
            </p:nvSpPr>
            <p:spPr>
              <a:xfrm rot="5163503">
                <a:off x="2478758" y="192576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9" name="二等辺三角形 278">
                <a:extLst>
                  <a:ext uri="{FF2B5EF4-FFF2-40B4-BE49-F238E27FC236}">
                    <a16:creationId xmlns:a16="http://schemas.microsoft.com/office/drawing/2014/main" id="{8DB10785-330F-4F01-9D98-45D2927D5E89}"/>
                  </a:ext>
                </a:extLst>
              </p:cNvPr>
              <p:cNvSpPr/>
              <p:nvPr/>
            </p:nvSpPr>
            <p:spPr>
              <a:xfrm rot="1749291">
                <a:off x="2761128" y="1362419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0" name="二等辺三角形 279">
                <a:extLst>
                  <a:ext uri="{FF2B5EF4-FFF2-40B4-BE49-F238E27FC236}">
                    <a16:creationId xmlns:a16="http://schemas.microsoft.com/office/drawing/2014/main" id="{70149435-8DC7-44C6-94D2-25183450BDE0}"/>
                  </a:ext>
                </a:extLst>
              </p:cNvPr>
              <p:cNvSpPr/>
              <p:nvPr/>
            </p:nvSpPr>
            <p:spPr>
              <a:xfrm rot="16984025">
                <a:off x="2265739" y="15913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1" name="二等辺三角形 280">
                <a:extLst>
                  <a:ext uri="{FF2B5EF4-FFF2-40B4-BE49-F238E27FC236}">
                    <a16:creationId xmlns:a16="http://schemas.microsoft.com/office/drawing/2014/main" id="{A0FC8E34-F874-48DC-B679-9EC513EDB08D}"/>
                  </a:ext>
                </a:extLst>
              </p:cNvPr>
              <p:cNvSpPr/>
              <p:nvPr/>
            </p:nvSpPr>
            <p:spPr>
              <a:xfrm rot="6140895">
                <a:off x="2930962" y="17280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2" name="二等辺三角形 281">
                <a:extLst>
                  <a:ext uri="{FF2B5EF4-FFF2-40B4-BE49-F238E27FC236}">
                    <a16:creationId xmlns:a16="http://schemas.microsoft.com/office/drawing/2014/main" id="{CBC77F10-A821-4732-A5FB-9751DB256A3C}"/>
                  </a:ext>
                </a:extLst>
              </p:cNvPr>
              <p:cNvSpPr/>
              <p:nvPr/>
            </p:nvSpPr>
            <p:spPr>
              <a:xfrm rot="18840901">
                <a:off x="2359402" y="1412782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3" name="二等辺三角形 282">
                <a:extLst>
                  <a:ext uri="{FF2B5EF4-FFF2-40B4-BE49-F238E27FC236}">
                    <a16:creationId xmlns:a16="http://schemas.microsoft.com/office/drawing/2014/main" id="{040279F2-8ADD-4500-8A00-B06383F60F8B}"/>
                  </a:ext>
                </a:extLst>
              </p:cNvPr>
              <p:cNvSpPr/>
              <p:nvPr/>
            </p:nvSpPr>
            <p:spPr>
              <a:xfrm rot="8253776">
                <a:off x="2823139" y="1905020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70" name="グループ化 269">
              <a:extLst>
                <a:ext uri="{FF2B5EF4-FFF2-40B4-BE49-F238E27FC236}">
                  <a16:creationId xmlns:a16="http://schemas.microsoft.com/office/drawing/2014/main" id="{DC14DF7C-29F2-4637-8554-E5BA6DDA8084}"/>
                </a:ext>
              </a:extLst>
            </p:cNvPr>
            <p:cNvGrpSpPr/>
            <p:nvPr/>
          </p:nvGrpSpPr>
          <p:grpSpPr>
            <a:xfrm>
              <a:off x="125366" y="1615245"/>
              <a:ext cx="1369598" cy="575734"/>
              <a:chOff x="555455" y="1756607"/>
              <a:chExt cx="1369598" cy="575734"/>
            </a:xfrm>
          </p:grpSpPr>
          <p:sp>
            <p:nvSpPr>
              <p:cNvPr id="271" name="思考の吹き出し: 雲形 270">
                <a:extLst>
                  <a:ext uri="{FF2B5EF4-FFF2-40B4-BE49-F238E27FC236}">
                    <a16:creationId xmlns:a16="http://schemas.microsoft.com/office/drawing/2014/main" id="{73919242-4BCA-457C-8FFD-D6AA97E8E6E9}"/>
                  </a:ext>
                </a:extLst>
              </p:cNvPr>
              <p:cNvSpPr/>
              <p:nvPr/>
            </p:nvSpPr>
            <p:spPr>
              <a:xfrm>
                <a:off x="555455" y="1756607"/>
                <a:ext cx="710073" cy="575734"/>
              </a:xfrm>
              <a:prstGeom prst="cloudCallout">
                <a:avLst>
                  <a:gd name="adj1" fmla="val 119440"/>
                  <a:gd name="adj2" fmla="val 24859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9525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2" name="楕円 271">
                <a:extLst>
                  <a:ext uri="{FF2B5EF4-FFF2-40B4-BE49-F238E27FC236}">
                    <a16:creationId xmlns:a16="http://schemas.microsoft.com/office/drawing/2014/main" id="{0D6FCBDD-7BCD-401E-9B1E-922108A0799C}"/>
                  </a:ext>
                </a:extLst>
              </p:cNvPr>
              <p:cNvSpPr/>
              <p:nvPr/>
            </p:nvSpPr>
            <p:spPr>
              <a:xfrm>
                <a:off x="1330661" y="1985210"/>
                <a:ext cx="594392" cy="34713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84" name="グループ化 283">
            <a:extLst>
              <a:ext uri="{FF2B5EF4-FFF2-40B4-BE49-F238E27FC236}">
                <a16:creationId xmlns:a16="http://schemas.microsoft.com/office/drawing/2014/main" id="{8D2C64D6-39D5-4596-B9CB-2E26633D3898}"/>
              </a:ext>
            </a:extLst>
          </p:cNvPr>
          <p:cNvGrpSpPr/>
          <p:nvPr/>
        </p:nvGrpSpPr>
        <p:grpSpPr>
          <a:xfrm>
            <a:off x="3595830" y="645618"/>
            <a:ext cx="1407772" cy="1385949"/>
            <a:chOff x="87192" y="805030"/>
            <a:chExt cx="1407772" cy="1385949"/>
          </a:xfrm>
        </p:grpSpPr>
        <p:grpSp>
          <p:nvGrpSpPr>
            <p:cNvPr id="285" name="グループ化 284">
              <a:extLst>
                <a:ext uri="{FF2B5EF4-FFF2-40B4-BE49-F238E27FC236}">
                  <a16:creationId xmlns:a16="http://schemas.microsoft.com/office/drawing/2014/main" id="{5E51A1D3-DE99-4787-9A2F-C1BBB227D8B3}"/>
                </a:ext>
              </a:extLst>
            </p:cNvPr>
            <p:cNvGrpSpPr/>
            <p:nvPr/>
          </p:nvGrpSpPr>
          <p:grpSpPr>
            <a:xfrm rot="444923">
              <a:off x="87192" y="805030"/>
              <a:ext cx="805234" cy="804585"/>
              <a:chOff x="2276940" y="1322387"/>
              <a:chExt cx="805234" cy="804585"/>
            </a:xfrm>
          </p:grpSpPr>
          <p:sp>
            <p:nvSpPr>
              <p:cNvPr id="289" name="楕円 288">
                <a:extLst>
                  <a:ext uri="{FF2B5EF4-FFF2-40B4-BE49-F238E27FC236}">
                    <a16:creationId xmlns:a16="http://schemas.microsoft.com/office/drawing/2014/main" id="{839415CC-A335-4384-AF88-0C9675DDC9C4}"/>
                  </a:ext>
                </a:extLst>
              </p:cNvPr>
              <p:cNvSpPr/>
              <p:nvPr/>
            </p:nvSpPr>
            <p:spPr>
              <a:xfrm rot="21155077">
                <a:off x="2442867" y="1485769"/>
                <a:ext cx="474133" cy="474133"/>
              </a:xfrm>
              <a:prstGeom prst="ellipse">
                <a:avLst/>
              </a:prstGeom>
              <a:solidFill>
                <a:srgbClr val="FFFFCC"/>
              </a:solidFill>
              <a:ln>
                <a:solidFill>
                  <a:srgbClr val="FF996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>
                    <a:solidFill>
                      <a:srgbClr val="FFCC99"/>
                    </a:solidFill>
                  </a:rPr>
                  <a:t>3</a:t>
                </a:r>
                <a:endParaRPr kumimoji="1" lang="ja-JP" altLang="en-US" sz="1400" dirty="0">
                  <a:solidFill>
                    <a:srgbClr val="FFCC99"/>
                  </a:solidFill>
                </a:endParaRPr>
              </a:p>
            </p:txBody>
          </p:sp>
          <p:sp>
            <p:nvSpPr>
              <p:cNvPr id="290" name="二等辺三角形 289">
                <a:extLst>
                  <a:ext uri="{FF2B5EF4-FFF2-40B4-BE49-F238E27FC236}">
                    <a16:creationId xmlns:a16="http://schemas.microsoft.com/office/drawing/2014/main" id="{F867D8A2-70A2-461A-93E5-E888DA73528C}"/>
                  </a:ext>
                </a:extLst>
              </p:cNvPr>
              <p:cNvSpPr/>
              <p:nvPr/>
            </p:nvSpPr>
            <p:spPr>
              <a:xfrm rot="21066197">
                <a:off x="2548982" y="132238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1" name="二等辺三角形 290">
                <a:extLst>
                  <a:ext uri="{FF2B5EF4-FFF2-40B4-BE49-F238E27FC236}">
                    <a16:creationId xmlns:a16="http://schemas.microsoft.com/office/drawing/2014/main" id="{E69CD704-8F52-447B-A39E-D940CF57BD7B}"/>
                  </a:ext>
                </a:extLst>
              </p:cNvPr>
              <p:cNvSpPr/>
              <p:nvPr/>
            </p:nvSpPr>
            <p:spPr>
              <a:xfrm rot="10200117">
                <a:off x="2644392" y="1986961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2" name="二等辺三角形 291">
                <a:extLst>
                  <a:ext uri="{FF2B5EF4-FFF2-40B4-BE49-F238E27FC236}">
                    <a16:creationId xmlns:a16="http://schemas.microsoft.com/office/drawing/2014/main" id="{BE0FBDB9-1862-4221-A6DD-74F59EBCCF37}"/>
                  </a:ext>
                </a:extLst>
              </p:cNvPr>
              <p:cNvSpPr/>
              <p:nvPr/>
            </p:nvSpPr>
            <p:spPr>
              <a:xfrm rot="7157241">
                <a:off x="2337826" y="181049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3" name="二等辺三角形 292">
                <a:extLst>
                  <a:ext uri="{FF2B5EF4-FFF2-40B4-BE49-F238E27FC236}">
                    <a16:creationId xmlns:a16="http://schemas.microsoft.com/office/drawing/2014/main" id="{D5A9562A-0EA9-4132-A032-906DC75ACC57}"/>
                  </a:ext>
                </a:extLst>
              </p:cNvPr>
              <p:cNvSpPr/>
              <p:nvPr/>
            </p:nvSpPr>
            <p:spPr>
              <a:xfrm rot="3940397">
                <a:off x="2908823" y="151561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4" name="二等辺三角形 293">
                <a:extLst>
                  <a:ext uri="{FF2B5EF4-FFF2-40B4-BE49-F238E27FC236}">
                    <a16:creationId xmlns:a16="http://schemas.microsoft.com/office/drawing/2014/main" id="{C1288591-7BDB-4E6A-A7D1-8407E464AE27}"/>
                  </a:ext>
                </a:extLst>
              </p:cNvPr>
              <p:cNvSpPr/>
              <p:nvPr/>
            </p:nvSpPr>
            <p:spPr>
              <a:xfrm rot="5163503">
                <a:off x="2478758" y="192576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5" name="二等辺三角形 294">
                <a:extLst>
                  <a:ext uri="{FF2B5EF4-FFF2-40B4-BE49-F238E27FC236}">
                    <a16:creationId xmlns:a16="http://schemas.microsoft.com/office/drawing/2014/main" id="{C8EB952F-2921-48A3-B7BD-A1CA46DDAB00}"/>
                  </a:ext>
                </a:extLst>
              </p:cNvPr>
              <p:cNvSpPr/>
              <p:nvPr/>
            </p:nvSpPr>
            <p:spPr>
              <a:xfrm rot="1749291">
                <a:off x="2761128" y="1362419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6" name="二等辺三角形 295">
                <a:extLst>
                  <a:ext uri="{FF2B5EF4-FFF2-40B4-BE49-F238E27FC236}">
                    <a16:creationId xmlns:a16="http://schemas.microsoft.com/office/drawing/2014/main" id="{4692CE58-5D89-4526-8DCB-8A2B4D983FE5}"/>
                  </a:ext>
                </a:extLst>
              </p:cNvPr>
              <p:cNvSpPr/>
              <p:nvPr/>
            </p:nvSpPr>
            <p:spPr>
              <a:xfrm rot="16984025">
                <a:off x="2265739" y="15913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7" name="二等辺三角形 296">
                <a:extLst>
                  <a:ext uri="{FF2B5EF4-FFF2-40B4-BE49-F238E27FC236}">
                    <a16:creationId xmlns:a16="http://schemas.microsoft.com/office/drawing/2014/main" id="{7FF7A004-8B09-446F-ABBC-3B8B4A5B8089}"/>
                  </a:ext>
                </a:extLst>
              </p:cNvPr>
              <p:cNvSpPr/>
              <p:nvPr/>
            </p:nvSpPr>
            <p:spPr>
              <a:xfrm rot="6140895">
                <a:off x="2930962" y="17280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8" name="二等辺三角形 297">
                <a:extLst>
                  <a:ext uri="{FF2B5EF4-FFF2-40B4-BE49-F238E27FC236}">
                    <a16:creationId xmlns:a16="http://schemas.microsoft.com/office/drawing/2014/main" id="{B6486A80-4A3E-4A45-AAFA-A7D07D3AC58B}"/>
                  </a:ext>
                </a:extLst>
              </p:cNvPr>
              <p:cNvSpPr/>
              <p:nvPr/>
            </p:nvSpPr>
            <p:spPr>
              <a:xfrm rot="18840901">
                <a:off x="2359402" y="1412782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99" name="二等辺三角形 298">
                <a:extLst>
                  <a:ext uri="{FF2B5EF4-FFF2-40B4-BE49-F238E27FC236}">
                    <a16:creationId xmlns:a16="http://schemas.microsoft.com/office/drawing/2014/main" id="{441D96D6-4D75-43FD-BA98-065C64D7CAD3}"/>
                  </a:ext>
                </a:extLst>
              </p:cNvPr>
              <p:cNvSpPr/>
              <p:nvPr/>
            </p:nvSpPr>
            <p:spPr>
              <a:xfrm rot="8253776">
                <a:off x="2823139" y="1905020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86" name="グループ化 285">
              <a:extLst>
                <a:ext uri="{FF2B5EF4-FFF2-40B4-BE49-F238E27FC236}">
                  <a16:creationId xmlns:a16="http://schemas.microsoft.com/office/drawing/2014/main" id="{4E0C3ADC-AA38-4F3F-9771-1CFA408F46DE}"/>
                </a:ext>
              </a:extLst>
            </p:cNvPr>
            <p:cNvGrpSpPr/>
            <p:nvPr/>
          </p:nvGrpSpPr>
          <p:grpSpPr>
            <a:xfrm>
              <a:off x="125366" y="1615245"/>
              <a:ext cx="1369598" cy="575734"/>
              <a:chOff x="555455" y="1756607"/>
              <a:chExt cx="1369598" cy="575734"/>
            </a:xfrm>
          </p:grpSpPr>
          <p:sp>
            <p:nvSpPr>
              <p:cNvPr id="287" name="思考の吹き出し: 雲形 286">
                <a:extLst>
                  <a:ext uri="{FF2B5EF4-FFF2-40B4-BE49-F238E27FC236}">
                    <a16:creationId xmlns:a16="http://schemas.microsoft.com/office/drawing/2014/main" id="{49FB687F-9BC0-4918-87DC-9558A1DADBF2}"/>
                  </a:ext>
                </a:extLst>
              </p:cNvPr>
              <p:cNvSpPr/>
              <p:nvPr/>
            </p:nvSpPr>
            <p:spPr>
              <a:xfrm>
                <a:off x="555455" y="1756607"/>
                <a:ext cx="710073" cy="575734"/>
              </a:xfrm>
              <a:prstGeom prst="cloudCallout">
                <a:avLst>
                  <a:gd name="adj1" fmla="val 119440"/>
                  <a:gd name="adj2" fmla="val 24859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9525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88" name="楕円 287">
                <a:extLst>
                  <a:ext uri="{FF2B5EF4-FFF2-40B4-BE49-F238E27FC236}">
                    <a16:creationId xmlns:a16="http://schemas.microsoft.com/office/drawing/2014/main" id="{A98187A1-7AAC-4465-A707-7FECE3547DE7}"/>
                  </a:ext>
                </a:extLst>
              </p:cNvPr>
              <p:cNvSpPr/>
              <p:nvPr/>
            </p:nvSpPr>
            <p:spPr>
              <a:xfrm>
                <a:off x="1330661" y="1985210"/>
                <a:ext cx="594392" cy="34713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00" name="グループ化 299">
            <a:extLst>
              <a:ext uri="{FF2B5EF4-FFF2-40B4-BE49-F238E27FC236}">
                <a16:creationId xmlns:a16="http://schemas.microsoft.com/office/drawing/2014/main" id="{C7F1080D-1F3A-4886-B5F2-D13E91D449EE}"/>
              </a:ext>
            </a:extLst>
          </p:cNvPr>
          <p:cNvGrpSpPr/>
          <p:nvPr/>
        </p:nvGrpSpPr>
        <p:grpSpPr>
          <a:xfrm>
            <a:off x="5326085" y="645618"/>
            <a:ext cx="1407772" cy="1385949"/>
            <a:chOff x="87192" y="805030"/>
            <a:chExt cx="1407772" cy="1385949"/>
          </a:xfrm>
        </p:grpSpPr>
        <p:grpSp>
          <p:nvGrpSpPr>
            <p:cNvPr id="301" name="グループ化 300">
              <a:extLst>
                <a:ext uri="{FF2B5EF4-FFF2-40B4-BE49-F238E27FC236}">
                  <a16:creationId xmlns:a16="http://schemas.microsoft.com/office/drawing/2014/main" id="{C39811EE-FBD9-4A06-B6E4-05A73458809C}"/>
                </a:ext>
              </a:extLst>
            </p:cNvPr>
            <p:cNvGrpSpPr/>
            <p:nvPr/>
          </p:nvGrpSpPr>
          <p:grpSpPr>
            <a:xfrm rot="444923">
              <a:off x="87192" y="805030"/>
              <a:ext cx="805234" cy="804585"/>
              <a:chOff x="2276940" y="1322387"/>
              <a:chExt cx="805234" cy="804585"/>
            </a:xfrm>
          </p:grpSpPr>
          <p:sp>
            <p:nvSpPr>
              <p:cNvPr id="305" name="楕円 304">
                <a:extLst>
                  <a:ext uri="{FF2B5EF4-FFF2-40B4-BE49-F238E27FC236}">
                    <a16:creationId xmlns:a16="http://schemas.microsoft.com/office/drawing/2014/main" id="{A81176AA-6749-4F57-B9DB-BC6A454FED5B}"/>
                  </a:ext>
                </a:extLst>
              </p:cNvPr>
              <p:cNvSpPr/>
              <p:nvPr/>
            </p:nvSpPr>
            <p:spPr>
              <a:xfrm rot="21155077">
                <a:off x="2442867" y="1485769"/>
                <a:ext cx="474133" cy="474133"/>
              </a:xfrm>
              <a:prstGeom prst="ellipse">
                <a:avLst/>
              </a:prstGeom>
              <a:solidFill>
                <a:srgbClr val="FFFFCC"/>
              </a:solidFill>
              <a:ln>
                <a:solidFill>
                  <a:srgbClr val="FF996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>
                    <a:solidFill>
                      <a:srgbClr val="FFCC99"/>
                    </a:solidFill>
                  </a:rPr>
                  <a:t>4</a:t>
                </a:r>
                <a:endParaRPr kumimoji="1" lang="ja-JP" altLang="en-US" sz="1400" dirty="0">
                  <a:solidFill>
                    <a:srgbClr val="FFCC99"/>
                  </a:solidFill>
                </a:endParaRPr>
              </a:p>
            </p:txBody>
          </p:sp>
          <p:sp>
            <p:nvSpPr>
              <p:cNvPr id="306" name="二等辺三角形 305">
                <a:extLst>
                  <a:ext uri="{FF2B5EF4-FFF2-40B4-BE49-F238E27FC236}">
                    <a16:creationId xmlns:a16="http://schemas.microsoft.com/office/drawing/2014/main" id="{E7BBD014-EBC4-475B-94C4-D0C9A60848CC}"/>
                  </a:ext>
                </a:extLst>
              </p:cNvPr>
              <p:cNvSpPr/>
              <p:nvPr/>
            </p:nvSpPr>
            <p:spPr>
              <a:xfrm rot="21066197">
                <a:off x="2548982" y="132238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7" name="二等辺三角形 306">
                <a:extLst>
                  <a:ext uri="{FF2B5EF4-FFF2-40B4-BE49-F238E27FC236}">
                    <a16:creationId xmlns:a16="http://schemas.microsoft.com/office/drawing/2014/main" id="{CF11EB84-CD90-4931-A366-CD1C523BCF64}"/>
                  </a:ext>
                </a:extLst>
              </p:cNvPr>
              <p:cNvSpPr/>
              <p:nvPr/>
            </p:nvSpPr>
            <p:spPr>
              <a:xfrm rot="10200117">
                <a:off x="2644392" y="1986961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8" name="二等辺三角形 307">
                <a:extLst>
                  <a:ext uri="{FF2B5EF4-FFF2-40B4-BE49-F238E27FC236}">
                    <a16:creationId xmlns:a16="http://schemas.microsoft.com/office/drawing/2014/main" id="{D0CA5507-32A9-428F-9CD4-C2B06259D155}"/>
                  </a:ext>
                </a:extLst>
              </p:cNvPr>
              <p:cNvSpPr/>
              <p:nvPr/>
            </p:nvSpPr>
            <p:spPr>
              <a:xfrm rot="7157241">
                <a:off x="2337826" y="181049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9" name="二等辺三角形 308">
                <a:extLst>
                  <a:ext uri="{FF2B5EF4-FFF2-40B4-BE49-F238E27FC236}">
                    <a16:creationId xmlns:a16="http://schemas.microsoft.com/office/drawing/2014/main" id="{F59B3AFE-9FFC-46F8-8C91-5139DCA89AE9}"/>
                  </a:ext>
                </a:extLst>
              </p:cNvPr>
              <p:cNvSpPr/>
              <p:nvPr/>
            </p:nvSpPr>
            <p:spPr>
              <a:xfrm rot="3940397">
                <a:off x="2908823" y="151561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0" name="二等辺三角形 309">
                <a:extLst>
                  <a:ext uri="{FF2B5EF4-FFF2-40B4-BE49-F238E27FC236}">
                    <a16:creationId xmlns:a16="http://schemas.microsoft.com/office/drawing/2014/main" id="{02CAE0D8-16AD-4611-B6CA-58AB520D604A}"/>
                  </a:ext>
                </a:extLst>
              </p:cNvPr>
              <p:cNvSpPr/>
              <p:nvPr/>
            </p:nvSpPr>
            <p:spPr>
              <a:xfrm rot="5163503">
                <a:off x="2478758" y="192576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1" name="二等辺三角形 310">
                <a:extLst>
                  <a:ext uri="{FF2B5EF4-FFF2-40B4-BE49-F238E27FC236}">
                    <a16:creationId xmlns:a16="http://schemas.microsoft.com/office/drawing/2014/main" id="{7EB156FD-B17E-4D61-AAC7-D807018BE693}"/>
                  </a:ext>
                </a:extLst>
              </p:cNvPr>
              <p:cNvSpPr/>
              <p:nvPr/>
            </p:nvSpPr>
            <p:spPr>
              <a:xfrm rot="1749291">
                <a:off x="2761128" y="1362419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2" name="二等辺三角形 311">
                <a:extLst>
                  <a:ext uri="{FF2B5EF4-FFF2-40B4-BE49-F238E27FC236}">
                    <a16:creationId xmlns:a16="http://schemas.microsoft.com/office/drawing/2014/main" id="{F1F2977B-F9A3-40DA-8B4A-203F92DDE2C5}"/>
                  </a:ext>
                </a:extLst>
              </p:cNvPr>
              <p:cNvSpPr/>
              <p:nvPr/>
            </p:nvSpPr>
            <p:spPr>
              <a:xfrm rot="16984025">
                <a:off x="2265739" y="15913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3" name="二等辺三角形 312">
                <a:extLst>
                  <a:ext uri="{FF2B5EF4-FFF2-40B4-BE49-F238E27FC236}">
                    <a16:creationId xmlns:a16="http://schemas.microsoft.com/office/drawing/2014/main" id="{ACC85DA1-38C5-47F0-B4C4-A7587F7914B9}"/>
                  </a:ext>
                </a:extLst>
              </p:cNvPr>
              <p:cNvSpPr/>
              <p:nvPr/>
            </p:nvSpPr>
            <p:spPr>
              <a:xfrm rot="6140895">
                <a:off x="2930962" y="17280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4" name="二等辺三角形 313">
                <a:extLst>
                  <a:ext uri="{FF2B5EF4-FFF2-40B4-BE49-F238E27FC236}">
                    <a16:creationId xmlns:a16="http://schemas.microsoft.com/office/drawing/2014/main" id="{BACC29DD-72FB-4AC8-9B6F-19E55540C6B4}"/>
                  </a:ext>
                </a:extLst>
              </p:cNvPr>
              <p:cNvSpPr/>
              <p:nvPr/>
            </p:nvSpPr>
            <p:spPr>
              <a:xfrm rot="18840901">
                <a:off x="2359402" y="1412782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15" name="二等辺三角形 314">
                <a:extLst>
                  <a:ext uri="{FF2B5EF4-FFF2-40B4-BE49-F238E27FC236}">
                    <a16:creationId xmlns:a16="http://schemas.microsoft.com/office/drawing/2014/main" id="{91690597-4458-48DE-A443-ACFEB82DBF88}"/>
                  </a:ext>
                </a:extLst>
              </p:cNvPr>
              <p:cNvSpPr/>
              <p:nvPr/>
            </p:nvSpPr>
            <p:spPr>
              <a:xfrm rot="8253776">
                <a:off x="2823139" y="1905020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02" name="グループ化 301">
              <a:extLst>
                <a:ext uri="{FF2B5EF4-FFF2-40B4-BE49-F238E27FC236}">
                  <a16:creationId xmlns:a16="http://schemas.microsoft.com/office/drawing/2014/main" id="{89BF37A2-A612-43BC-B7D1-1EB6C130192C}"/>
                </a:ext>
              </a:extLst>
            </p:cNvPr>
            <p:cNvGrpSpPr/>
            <p:nvPr/>
          </p:nvGrpSpPr>
          <p:grpSpPr>
            <a:xfrm>
              <a:off x="125366" y="1615245"/>
              <a:ext cx="1369598" cy="575734"/>
              <a:chOff x="555455" y="1756607"/>
              <a:chExt cx="1369598" cy="575734"/>
            </a:xfrm>
          </p:grpSpPr>
          <p:sp>
            <p:nvSpPr>
              <p:cNvPr id="303" name="思考の吹き出し: 雲形 302">
                <a:extLst>
                  <a:ext uri="{FF2B5EF4-FFF2-40B4-BE49-F238E27FC236}">
                    <a16:creationId xmlns:a16="http://schemas.microsoft.com/office/drawing/2014/main" id="{ABF37453-AC35-4238-BFED-50EF5C8EEE9F}"/>
                  </a:ext>
                </a:extLst>
              </p:cNvPr>
              <p:cNvSpPr/>
              <p:nvPr/>
            </p:nvSpPr>
            <p:spPr>
              <a:xfrm>
                <a:off x="555455" y="1756607"/>
                <a:ext cx="710073" cy="575734"/>
              </a:xfrm>
              <a:prstGeom prst="cloudCallout">
                <a:avLst>
                  <a:gd name="adj1" fmla="val 119440"/>
                  <a:gd name="adj2" fmla="val 24859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9525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04" name="楕円 303">
                <a:extLst>
                  <a:ext uri="{FF2B5EF4-FFF2-40B4-BE49-F238E27FC236}">
                    <a16:creationId xmlns:a16="http://schemas.microsoft.com/office/drawing/2014/main" id="{04A59D52-6D92-40AC-8F35-C72B9ED81AD4}"/>
                  </a:ext>
                </a:extLst>
              </p:cNvPr>
              <p:cNvSpPr/>
              <p:nvPr/>
            </p:nvSpPr>
            <p:spPr>
              <a:xfrm>
                <a:off x="1330661" y="1985210"/>
                <a:ext cx="594392" cy="34713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16" name="グループ化 315">
            <a:extLst>
              <a:ext uri="{FF2B5EF4-FFF2-40B4-BE49-F238E27FC236}">
                <a16:creationId xmlns:a16="http://schemas.microsoft.com/office/drawing/2014/main" id="{A8338ACD-8AC7-4FB1-BEEA-A73AC0A7B165}"/>
              </a:ext>
            </a:extLst>
          </p:cNvPr>
          <p:cNvGrpSpPr/>
          <p:nvPr/>
        </p:nvGrpSpPr>
        <p:grpSpPr>
          <a:xfrm>
            <a:off x="135318" y="2289677"/>
            <a:ext cx="1407772" cy="1385949"/>
            <a:chOff x="87192" y="805030"/>
            <a:chExt cx="1407772" cy="1385949"/>
          </a:xfrm>
        </p:grpSpPr>
        <p:grpSp>
          <p:nvGrpSpPr>
            <p:cNvPr id="317" name="グループ化 316">
              <a:extLst>
                <a:ext uri="{FF2B5EF4-FFF2-40B4-BE49-F238E27FC236}">
                  <a16:creationId xmlns:a16="http://schemas.microsoft.com/office/drawing/2014/main" id="{CFA6093A-807E-4A85-B221-BB2D77F17624}"/>
                </a:ext>
              </a:extLst>
            </p:cNvPr>
            <p:cNvGrpSpPr/>
            <p:nvPr/>
          </p:nvGrpSpPr>
          <p:grpSpPr>
            <a:xfrm rot="444923">
              <a:off x="87192" y="805030"/>
              <a:ext cx="805234" cy="804585"/>
              <a:chOff x="2276940" y="1322387"/>
              <a:chExt cx="805234" cy="804585"/>
            </a:xfrm>
          </p:grpSpPr>
          <p:sp>
            <p:nvSpPr>
              <p:cNvPr id="321" name="楕円 320">
                <a:extLst>
                  <a:ext uri="{FF2B5EF4-FFF2-40B4-BE49-F238E27FC236}">
                    <a16:creationId xmlns:a16="http://schemas.microsoft.com/office/drawing/2014/main" id="{B3293629-E72E-435B-9199-B3F76CC2161D}"/>
                  </a:ext>
                </a:extLst>
              </p:cNvPr>
              <p:cNvSpPr/>
              <p:nvPr/>
            </p:nvSpPr>
            <p:spPr>
              <a:xfrm rot="21155077">
                <a:off x="2442867" y="1485769"/>
                <a:ext cx="474133" cy="474133"/>
              </a:xfrm>
              <a:prstGeom prst="ellipse">
                <a:avLst/>
              </a:prstGeom>
              <a:solidFill>
                <a:srgbClr val="FFFFCC"/>
              </a:solidFill>
              <a:ln>
                <a:solidFill>
                  <a:srgbClr val="FF996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>
                    <a:solidFill>
                      <a:srgbClr val="FFCC99"/>
                    </a:solidFill>
                  </a:rPr>
                  <a:t>5</a:t>
                </a:r>
                <a:endParaRPr kumimoji="1" lang="ja-JP" altLang="en-US" sz="1400" dirty="0">
                  <a:solidFill>
                    <a:srgbClr val="FFCC99"/>
                  </a:solidFill>
                </a:endParaRPr>
              </a:p>
            </p:txBody>
          </p:sp>
          <p:sp>
            <p:nvSpPr>
              <p:cNvPr id="322" name="二等辺三角形 321">
                <a:extLst>
                  <a:ext uri="{FF2B5EF4-FFF2-40B4-BE49-F238E27FC236}">
                    <a16:creationId xmlns:a16="http://schemas.microsoft.com/office/drawing/2014/main" id="{3035D116-AB1A-43DB-9B98-BCC302D04DFE}"/>
                  </a:ext>
                </a:extLst>
              </p:cNvPr>
              <p:cNvSpPr/>
              <p:nvPr/>
            </p:nvSpPr>
            <p:spPr>
              <a:xfrm rot="21066197">
                <a:off x="2548982" y="132238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3" name="二等辺三角形 322">
                <a:extLst>
                  <a:ext uri="{FF2B5EF4-FFF2-40B4-BE49-F238E27FC236}">
                    <a16:creationId xmlns:a16="http://schemas.microsoft.com/office/drawing/2014/main" id="{8D9FF71A-6631-49D0-B0EC-493463D0CD17}"/>
                  </a:ext>
                </a:extLst>
              </p:cNvPr>
              <p:cNvSpPr/>
              <p:nvPr/>
            </p:nvSpPr>
            <p:spPr>
              <a:xfrm rot="10200117">
                <a:off x="2644392" y="1986961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4" name="二等辺三角形 323">
                <a:extLst>
                  <a:ext uri="{FF2B5EF4-FFF2-40B4-BE49-F238E27FC236}">
                    <a16:creationId xmlns:a16="http://schemas.microsoft.com/office/drawing/2014/main" id="{5F882232-F61E-40D1-BDC1-D149607FDB8A}"/>
                  </a:ext>
                </a:extLst>
              </p:cNvPr>
              <p:cNvSpPr/>
              <p:nvPr/>
            </p:nvSpPr>
            <p:spPr>
              <a:xfrm rot="7157241">
                <a:off x="2337826" y="181049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5" name="二等辺三角形 324">
                <a:extLst>
                  <a:ext uri="{FF2B5EF4-FFF2-40B4-BE49-F238E27FC236}">
                    <a16:creationId xmlns:a16="http://schemas.microsoft.com/office/drawing/2014/main" id="{97C2F9E9-473C-41D7-97C5-98141FD96929}"/>
                  </a:ext>
                </a:extLst>
              </p:cNvPr>
              <p:cNvSpPr/>
              <p:nvPr/>
            </p:nvSpPr>
            <p:spPr>
              <a:xfrm rot="3940397">
                <a:off x="2908823" y="151561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6" name="二等辺三角形 325">
                <a:extLst>
                  <a:ext uri="{FF2B5EF4-FFF2-40B4-BE49-F238E27FC236}">
                    <a16:creationId xmlns:a16="http://schemas.microsoft.com/office/drawing/2014/main" id="{B8CFD9BF-DA3D-4753-AB55-3F11BF7DB690}"/>
                  </a:ext>
                </a:extLst>
              </p:cNvPr>
              <p:cNvSpPr/>
              <p:nvPr/>
            </p:nvSpPr>
            <p:spPr>
              <a:xfrm rot="5163503">
                <a:off x="2478758" y="192576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7" name="二等辺三角形 326">
                <a:extLst>
                  <a:ext uri="{FF2B5EF4-FFF2-40B4-BE49-F238E27FC236}">
                    <a16:creationId xmlns:a16="http://schemas.microsoft.com/office/drawing/2014/main" id="{DFAE1F3F-61C4-4100-979D-D9FB1B5140F9}"/>
                  </a:ext>
                </a:extLst>
              </p:cNvPr>
              <p:cNvSpPr/>
              <p:nvPr/>
            </p:nvSpPr>
            <p:spPr>
              <a:xfrm rot="1749291">
                <a:off x="2761128" y="1362419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8" name="二等辺三角形 327">
                <a:extLst>
                  <a:ext uri="{FF2B5EF4-FFF2-40B4-BE49-F238E27FC236}">
                    <a16:creationId xmlns:a16="http://schemas.microsoft.com/office/drawing/2014/main" id="{F5656E51-BD27-4858-B47A-5E44E3B4D504}"/>
                  </a:ext>
                </a:extLst>
              </p:cNvPr>
              <p:cNvSpPr/>
              <p:nvPr/>
            </p:nvSpPr>
            <p:spPr>
              <a:xfrm rot="16984025">
                <a:off x="2265739" y="15913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9" name="二等辺三角形 328">
                <a:extLst>
                  <a:ext uri="{FF2B5EF4-FFF2-40B4-BE49-F238E27FC236}">
                    <a16:creationId xmlns:a16="http://schemas.microsoft.com/office/drawing/2014/main" id="{3505166E-D7CE-4707-9481-0C2FFD2FFC4E}"/>
                  </a:ext>
                </a:extLst>
              </p:cNvPr>
              <p:cNvSpPr/>
              <p:nvPr/>
            </p:nvSpPr>
            <p:spPr>
              <a:xfrm rot="6140895">
                <a:off x="2930962" y="17280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0" name="二等辺三角形 329">
                <a:extLst>
                  <a:ext uri="{FF2B5EF4-FFF2-40B4-BE49-F238E27FC236}">
                    <a16:creationId xmlns:a16="http://schemas.microsoft.com/office/drawing/2014/main" id="{E975B2D6-436C-4326-9A26-C249E00DD9C9}"/>
                  </a:ext>
                </a:extLst>
              </p:cNvPr>
              <p:cNvSpPr/>
              <p:nvPr/>
            </p:nvSpPr>
            <p:spPr>
              <a:xfrm rot="18840901">
                <a:off x="2359402" y="1412782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1" name="二等辺三角形 330">
                <a:extLst>
                  <a:ext uri="{FF2B5EF4-FFF2-40B4-BE49-F238E27FC236}">
                    <a16:creationId xmlns:a16="http://schemas.microsoft.com/office/drawing/2014/main" id="{DAC602F3-BD67-478B-A6FF-2D6FFAE5D41C}"/>
                  </a:ext>
                </a:extLst>
              </p:cNvPr>
              <p:cNvSpPr/>
              <p:nvPr/>
            </p:nvSpPr>
            <p:spPr>
              <a:xfrm rot="8253776">
                <a:off x="2823139" y="1905020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18" name="グループ化 317">
              <a:extLst>
                <a:ext uri="{FF2B5EF4-FFF2-40B4-BE49-F238E27FC236}">
                  <a16:creationId xmlns:a16="http://schemas.microsoft.com/office/drawing/2014/main" id="{2014822A-0CA7-4064-80F9-372FBFC53186}"/>
                </a:ext>
              </a:extLst>
            </p:cNvPr>
            <p:cNvGrpSpPr/>
            <p:nvPr/>
          </p:nvGrpSpPr>
          <p:grpSpPr>
            <a:xfrm>
              <a:off x="125366" y="1615245"/>
              <a:ext cx="1369598" cy="575734"/>
              <a:chOff x="555455" y="1756607"/>
              <a:chExt cx="1369598" cy="575734"/>
            </a:xfrm>
          </p:grpSpPr>
          <p:sp>
            <p:nvSpPr>
              <p:cNvPr id="319" name="思考の吹き出し: 雲形 318">
                <a:extLst>
                  <a:ext uri="{FF2B5EF4-FFF2-40B4-BE49-F238E27FC236}">
                    <a16:creationId xmlns:a16="http://schemas.microsoft.com/office/drawing/2014/main" id="{1A4066A5-94FF-42C1-BE7D-E2494C0BC34E}"/>
                  </a:ext>
                </a:extLst>
              </p:cNvPr>
              <p:cNvSpPr/>
              <p:nvPr/>
            </p:nvSpPr>
            <p:spPr>
              <a:xfrm>
                <a:off x="555455" y="1756607"/>
                <a:ext cx="710073" cy="575734"/>
              </a:xfrm>
              <a:prstGeom prst="cloudCallout">
                <a:avLst>
                  <a:gd name="adj1" fmla="val 119440"/>
                  <a:gd name="adj2" fmla="val 24859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9525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0" name="楕円 319">
                <a:extLst>
                  <a:ext uri="{FF2B5EF4-FFF2-40B4-BE49-F238E27FC236}">
                    <a16:creationId xmlns:a16="http://schemas.microsoft.com/office/drawing/2014/main" id="{DA29ECB2-B64F-4EE5-BBB8-18BE4B781BD1}"/>
                  </a:ext>
                </a:extLst>
              </p:cNvPr>
              <p:cNvSpPr/>
              <p:nvPr/>
            </p:nvSpPr>
            <p:spPr>
              <a:xfrm>
                <a:off x="1330661" y="1985210"/>
                <a:ext cx="594392" cy="34713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32" name="グループ化 331">
            <a:extLst>
              <a:ext uri="{FF2B5EF4-FFF2-40B4-BE49-F238E27FC236}">
                <a16:creationId xmlns:a16="http://schemas.microsoft.com/office/drawing/2014/main" id="{5C6B9C36-111F-4561-843B-312B4EB1B0EF}"/>
              </a:ext>
            </a:extLst>
          </p:cNvPr>
          <p:cNvGrpSpPr/>
          <p:nvPr/>
        </p:nvGrpSpPr>
        <p:grpSpPr>
          <a:xfrm>
            <a:off x="1866673" y="2289677"/>
            <a:ext cx="1407772" cy="1385949"/>
            <a:chOff x="87192" y="805030"/>
            <a:chExt cx="1407772" cy="1385949"/>
          </a:xfrm>
        </p:grpSpPr>
        <p:grpSp>
          <p:nvGrpSpPr>
            <p:cNvPr id="333" name="グループ化 332">
              <a:extLst>
                <a:ext uri="{FF2B5EF4-FFF2-40B4-BE49-F238E27FC236}">
                  <a16:creationId xmlns:a16="http://schemas.microsoft.com/office/drawing/2014/main" id="{EED89E31-E61E-492E-9018-B18F0B61B8C0}"/>
                </a:ext>
              </a:extLst>
            </p:cNvPr>
            <p:cNvGrpSpPr/>
            <p:nvPr/>
          </p:nvGrpSpPr>
          <p:grpSpPr>
            <a:xfrm rot="444923">
              <a:off x="87192" y="805030"/>
              <a:ext cx="805234" cy="804585"/>
              <a:chOff x="2276940" y="1322387"/>
              <a:chExt cx="805234" cy="804585"/>
            </a:xfrm>
          </p:grpSpPr>
          <p:sp>
            <p:nvSpPr>
              <p:cNvPr id="337" name="楕円 336">
                <a:extLst>
                  <a:ext uri="{FF2B5EF4-FFF2-40B4-BE49-F238E27FC236}">
                    <a16:creationId xmlns:a16="http://schemas.microsoft.com/office/drawing/2014/main" id="{56BC5548-DDA2-4938-9320-45E86CC40F8B}"/>
                  </a:ext>
                </a:extLst>
              </p:cNvPr>
              <p:cNvSpPr/>
              <p:nvPr/>
            </p:nvSpPr>
            <p:spPr>
              <a:xfrm rot="21155077">
                <a:off x="2442867" y="1485769"/>
                <a:ext cx="474133" cy="474133"/>
              </a:xfrm>
              <a:prstGeom prst="ellipse">
                <a:avLst/>
              </a:prstGeom>
              <a:solidFill>
                <a:srgbClr val="FFFFCC"/>
              </a:solidFill>
              <a:ln>
                <a:solidFill>
                  <a:srgbClr val="FF996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>
                    <a:solidFill>
                      <a:srgbClr val="FFCC99"/>
                    </a:solidFill>
                  </a:rPr>
                  <a:t>6</a:t>
                </a:r>
                <a:endParaRPr kumimoji="1" lang="ja-JP" altLang="en-US" sz="1400" dirty="0">
                  <a:solidFill>
                    <a:srgbClr val="FFCC99"/>
                  </a:solidFill>
                </a:endParaRPr>
              </a:p>
            </p:txBody>
          </p:sp>
          <p:sp>
            <p:nvSpPr>
              <p:cNvPr id="338" name="二等辺三角形 337">
                <a:extLst>
                  <a:ext uri="{FF2B5EF4-FFF2-40B4-BE49-F238E27FC236}">
                    <a16:creationId xmlns:a16="http://schemas.microsoft.com/office/drawing/2014/main" id="{20720EF8-6967-40A9-B039-09B42F75E0BC}"/>
                  </a:ext>
                </a:extLst>
              </p:cNvPr>
              <p:cNvSpPr/>
              <p:nvPr/>
            </p:nvSpPr>
            <p:spPr>
              <a:xfrm rot="21066197">
                <a:off x="2548982" y="132238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9" name="二等辺三角形 338">
                <a:extLst>
                  <a:ext uri="{FF2B5EF4-FFF2-40B4-BE49-F238E27FC236}">
                    <a16:creationId xmlns:a16="http://schemas.microsoft.com/office/drawing/2014/main" id="{3A427635-6E44-4A8A-BBDF-6EAB4FB024B4}"/>
                  </a:ext>
                </a:extLst>
              </p:cNvPr>
              <p:cNvSpPr/>
              <p:nvPr/>
            </p:nvSpPr>
            <p:spPr>
              <a:xfrm rot="10200117">
                <a:off x="2644392" y="1986961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0" name="二等辺三角形 339">
                <a:extLst>
                  <a:ext uri="{FF2B5EF4-FFF2-40B4-BE49-F238E27FC236}">
                    <a16:creationId xmlns:a16="http://schemas.microsoft.com/office/drawing/2014/main" id="{98E795E7-F926-446C-8E9E-1889C531F844}"/>
                  </a:ext>
                </a:extLst>
              </p:cNvPr>
              <p:cNvSpPr/>
              <p:nvPr/>
            </p:nvSpPr>
            <p:spPr>
              <a:xfrm rot="7157241">
                <a:off x="2337826" y="181049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1" name="二等辺三角形 340">
                <a:extLst>
                  <a:ext uri="{FF2B5EF4-FFF2-40B4-BE49-F238E27FC236}">
                    <a16:creationId xmlns:a16="http://schemas.microsoft.com/office/drawing/2014/main" id="{A4DF29EC-2F97-41E9-8B21-016683ECC646}"/>
                  </a:ext>
                </a:extLst>
              </p:cNvPr>
              <p:cNvSpPr/>
              <p:nvPr/>
            </p:nvSpPr>
            <p:spPr>
              <a:xfrm rot="3940397">
                <a:off x="2908823" y="151561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2" name="二等辺三角形 341">
                <a:extLst>
                  <a:ext uri="{FF2B5EF4-FFF2-40B4-BE49-F238E27FC236}">
                    <a16:creationId xmlns:a16="http://schemas.microsoft.com/office/drawing/2014/main" id="{DE47222E-D26E-476B-802B-9487D59D661D}"/>
                  </a:ext>
                </a:extLst>
              </p:cNvPr>
              <p:cNvSpPr/>
              <p:nvPr/>
            </p:nvSpPr>
            <p:spPr>
              <a:xfrm rot="5163503">
                <a:off x="2478758" y="192576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3" name="二等辺三角形 342">
                <a:extLst>
                  <a:ext uri="{FF2B5EF4-FFF2-40B4-BE49-F238E27FC236}">
                    <a16:creationId xmlns:a16="http://schemas.microsoft.com/office/drawing/2014/main" id="{2279A09F-96EC-4C88-9BA4-DCB3941E1236}"/>
                  </a:ext>
                </a:extLst>
              </p:cNvPr>
              <p:cNvSpPr/>
              <p:nvPr/>
            </p:nvSpPr>
            <p:spPr>
              <a:xfrm rot="1749291">
                <a:off x="2761128" y="1362419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4" name="二等辺三角形 343">
                <a:extLst>
                  <a:ext uri="{FF2B5EF4-FFF2-40B4-BE49-F238E27FC236}">
                    <a16:creationId xmlns:a16="http://schemas.microsoft.com/office/drawing/2014/main" id="{A73264A5-54B8-4000-A003-099A023B4B98}"/>
                  </a:ext>
                </a:extLst>
              </p:cNvPr>
              <p:cNvSpPr/>
              <p:nvPr/>
            </p:nvSpPr>
            <p:spPr>
              <a:xfrm rot="16984025">
                <a:off x="2265739" y="15913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5" name="二等辺三角形 344">
                <a:extLst>
                  <a:ext uri="{FF2B5EF4-FFF2-40B4-BE49-F238E27FC236}">
                    <a16:creationId xmlns:a16="http://schemas.microsoft.com/office/drawing/2014/main" id="{A12F6BCE-6D01-4670-A5CB-8707AD03EF94}"/>
                  </a:ext>
                </a:extLst>
              </p:cNvPr>
              <p:cNvSpPr/>
              <p:nvPr/>
            </p:nvSpPr>
            <p:spPr>
              <a:xfrm rot="6140895">
                <a:off x="2930962" y="17280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6" name="二等辺三角形 345">
                <a:extLst>
                  <a:ext uri="{FF2B5EF4-FFF2-40B4-BE49-F238E27FC236}">
                    <a16:creationId xmlns:a16="http://schemas.microsoft.com/office/drawing/2014/main" id="{0B2525FE-B819-44C4-974A-1DE7C7381A00}"/>
                  </a:ext>
                </a:extLst>
              </p:cNvPr>
              <p:cNvSpPr/>
              <p:nvPr/>
            </p:nvSpPr>
            <p:spPr>
              <a:xfrm rot="18840901">
                <a:off x="2359402" y="1412782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7" name="二等辺三角形 346">
                <a:extLst>
                  <a:ext uri="{FF2B5EF4-FFF2-40B4-BE49-F238E27FC236}">
                    <a16:creationId xmlns:a16="http://schemas.microsoft.com/office/drawing/2014/main" id="{6EF0EF71-7778-44ED-B101-055E6A24C6A7}"/>
                  </a:ext>
                </a:extLst>
              </p:cNvPr>
              <p:cNvSpPr/>
              <p:nvPr/>
            </p:nvSpPr>
            <p:spPr>
              <a:xfrm rot="8253776">
                <a:off x="2823139" y="1905020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34" name="グループ化 333">
              <a:extLst>
                <a:ext uri="{FF2B5EF4-FFF2-40B4-BE49-F238E27FC236}">
                  <a16:creationId xmlns:a16="http://schemas.microsoft.com/office/drawing/2014/main" id="{409F3ED7-1E89-42DA-BF1D-DA4227C2380C}"/>
                </a:ext>
              </a:extLst>
            </p:cNvPr>
            <p:cNvGrpSpPr/>
            <p:nvPr/>
          </p:nvGrpSpPr>
          <p:grpSpPr>
            <a:xfrm>
              <a:off x="125366" y="1615245"/>
              <a:ext cx="1369598" cy="575734"/>
              <a:chOff x="555455" y="1756607"/>
              <a:chExt cx="1369598" cy="575734"/>
            </a:xfrm>
          </p:grpSpPr>
          <p:sp>
            <p:nvSpPr>
              <p:cNvPr id="335" name="思考の吹き出し: 雲形 334">
                <a:extLst>
                  <a:ext uri="{FF2B5EF4-FFF2-40B4-BE49-F238E27FC236}">
                    <a16:creationId xmlns:a16="http://schemas.microsoft.com/office/drawing/2014/main" id="{939622D3-907B-46A8-BA54-2B01D1952A74}"/>
                  </a:ext>
                </a:extLst>
              </p:cNvPr>
              <p:cNvSpPr/>
              <p:nvPr/>
            </p:nvSpPr>
            <p:spPr>
              <a:xfrm>
                <a:off x="555455" y="1756607"/>
                <a:ext cx="710073" cy="575734"/>
              </a:xfrm>
              <a:prstGeom prst="cloudCallout">
                <a:avLst>
                  <a:gd name="adj1" fmla="val 119440"/>
                  <a:gd name="adj2" fmla="val 24859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9525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6" name="楕円 335">
                <a:extLst>
                  <a:ext uri="{FF2B5EF4-FFF2-40B4-BE49-F238E27FC236}">
                    <a16:creationId xmlns:a16="http://schemas.microsoft.com/office/drawing/2014/main" id="{CA28A8F7-0C8B-4D70-8BF7-A9D37CF20B35}"/>
                  </a:ext>
                </a:extLst>
              </p:cNvPr>
              <p:cNvSpPr/>
              <p:nvPr/>
            </p:nvSpPr>
            <p:spPr>
              <a:xfrm>
                <a:off x="1330661" y="1985210"/>
                <a:ext cx="594392" cy="34713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48" name="グループ化 347">
            <a:extLst>
              <a:ext uri="{FF2B5EF4-FFF2-40B4-BE49-F238E27FC236}">
                <a16:creationId xmlns:a16="http://schemas.microsoft.com/office/drawing/2014/main" id="{985FDE3D-CA64-4474-9ADE-D98EE95AA598}"/>
              </a:ext>
            </a:extLst>
          </p:cNvPr>
          <p:cNvGrpSpPr/>
          <p:nvPr/>
        </p:nvGrpSpPr>
        <p:grpSpPr>
          <a:xfrm>
            <a:off x="3595830" y="2289677"/>
            <a:ext cx="1407772" cy="1385949"/>
            <a:chOff x="87192" y="805030"/>
            <a:chExt cx="1407772" cy="1385949"/>
          </a:xfrm>
        </p:grpSpPr>
        <p:grpSp>
          <p:nvGrpSpPr>
            <p:cNvPr id="349" name="グループ化 348">
              <a:extLst>
                <a:ext uri="{FF2B5EF4-FFF2-40B4-BE49-F238E27FC236}">
                  <a16:creationId xmlns:a16="http://schemas.microsoft.com/office/drawing/2014/main" id="{E3C04DB8-4D96-4928-840E-DDDAE0D2913C}"/>
                </a:ext>
              </a:extLst>
            </p:cNvPr>
            <p:cNvGrpSpPr/>
            <p:nvPr/>
          </p:nvGrpSpPr>
          <p:grpSpPr>
            <a:xfrm rot="444923">
              <a:off x="87192" y="805030"/>
              <a:ext cx="805234" cy="804585"/>
              <a:chOff x="2276940" y="1322387"/>
              <a:chExt cx="805234" cy="804585"/>
            </a:xfrm>
          </p:grpSpPr>
          <p:sp>
            <p:nvSpPr>
              <p:cNvPr id="353" name="楕円 352">
                <a:extLst>
                  <a:ext uri="{FF2B5EF4-FFF2-40B4-BE49-F238E27FC236}">
                    <a16:creationId xmlns:a16="http://schemas.microsoft.com/office/drawing/2014/main" id="{63F31504-271C-42CD-86C2-93054DDCE881}"/>
                  </a:ext>
                </a:extLst>
              </p:cNvPr>
              <p:cNvSpPr/>
              <p:nvPr/>
            </p:nvSpPr>
            <p:spPr>
              <a:xfrm rot="21155077">
                <a:off x="2442867" y="1485769"/>
                <a:ext cx="474133" cy="474133"/>
              </a:xfrm>
              <a:prstGeom prst="ellipse">
                <a:avLst/>
              </a:prstGeom>
              <a:solidFill>
                <a:srgbClr val="FFFFCC"/>
              </a:solidFill>
              <a:ln>
                <a:solidFill>
                  <a:srgbClr val="FF996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>
                    <a:solidFill>
                      <a:srgbClr val="FFCC99"/>
                    </a:solidFill>
                  </a:rPr>
                  <a:t>7</a:t>
                </a:r>
                <a:endParaRPr kumimoji="1" lang="ja-JP" altLang="en-US" sz="1400" dirty="0">
                  <a:solidFill>
                    <a:srgbClr val="FFCC99"/>
                  </a:solidFill>
                </a:endParaRPr>
              </a:p>
            </p:txBody>
          </p:sp>
          <p:sp>
            <p:nvSpPr>
              <p:cNvPr id="354" name="二等辺三角形 353">
                <a:extLst>
                  <a:ext uri="{FF2B5EF4-FFF2-40B4-BE49-F238E27FC236}">
                    <a16:creationId xmlns:a16="http://schemas.microsoft.com/office/drawing/2014/main" id="{6758319D-A456-4116-87F9-FB6B23FC63B9}"/>
                  </a:ext>
                </a:extLst>
              </p:cNvPr>
              <p:cNvSpPr/>
              <p:nvPr/>
            </p:nvSpPr>
            <p:spPr>
              <a:xfrm rot="21066197">
                <a:off x="2548982" y="132238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5" name="二等辺三角形 354">
                <a:extLst>
                  <a:ext uri="{FF2B5EF4-FFF2-40B4-BE49-F238E27FC236}">
                    <a16:creationId xmlns:a16="http://schemas.microsoft.com/office/drawing/2014/main" id="{CC222591-65E3-4592-A7DF-6EA85D726557}"/>
                  </a:ext>
                </a:extLst>
              </p:cNvPr>
              <p:cNvSpPr/>
              <p:nvPr/>
            </p:nvSpPr>
            <p:spPr>
              <a:xfrm rot="10200117">
                <a:off x="2644392" y="1986961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6" name="二等辺三角形 355">
                <a:extLst>
                  <a:ext uri="{FF2B5EF4-FFF2-40B4-BE49-F238E27FC236}">
                    <a16:creationId xmlns:a16="http://schemas.microsoft.com/office/drawing/2014/main" id="{E08A88B5-57CC-4913-A660-E40698EBEBAF}"/>
                  </a:ext>
                </a:extLst>
              </p:cNvPr>
              <p:cNvSpPr/>
              <p:nvPr/>
            </p:nvSpPr>
            <p:spPr>
              <a:xfrm rot="7157241">
                <a:off x="2337826" y="181049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7" name="二等辺三角形 356">
                <a:extLst>
                  <a:ext uri="{FF2B5EF4-FFF2-40B4-BE49-F238E27FC236}">
                    <a16:creationId xmlns:a16="http://schemas.microsoft.com/office/drawing/2014/main" id="{220630CE-3D5D-45EB-9025-819236D7AF88}"/>
                  </a:ext>
                </a:extLst>
              </p:cNvPr>
              <p:cNvSpPr/>
              <p:nvPr/>
            </p:nvSpPr>
            <p:spPr>
              <a:xfrm rot="3940397">
                <a:off x="2908823" y="151561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8" name="二等辺三角形 357">
                <a:extLst>
                  <a:ext uri="{FF2B5EF4-FFF2-40B4-BE49-F238E27FC236}">
                    <a16:creationId xmlns:a16="http://schemas.microsoft.com/office/drawing/2014/main" id="{193C71E9-A05D-4B8B-8DFF-5161D76ED5AC}"/>
                  </a:ext>
                </a:extLst>
              </p:cNvPr>
              <p:cNvSpPr/>
              <p:nvPr/>
            </p:nvSpPr>
            <p:spPr>
              <a:xfrm rot="5163503">
                <a:off x="2478758" y="192576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9" name="二等辺三角形 358">
                <a:extLst>
                  <a:ext uri="{FF2B5EF4-FFF2-40B4-BE49-F238E27FC236}">
                    <a16:creationId xmlns:a16="http://schemas.microsoft.com/office/drawing/2014/main" id="{6DFCEDA6-8775-46BD-A62D-7382DDE38451}"/>
                  </a:ext>
                </a:extLst>
              </p:cNvPr>
              <p:cNvSpPr/>
              <p:nvPr/>
            </p:nvSpPr>
            <p:spPr>
              <a:xfrm rot="1749291">
                <a:off x="2761128" y="1362419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0" name="二等辺三角形 359">
                <a:extLst>
                  <a:ext uri="{FF2B5EF4-FFF2-40B4-BE49-F238E27FC236}">
                    <a16:creationId xmlns:a16="http://schemas.microsoft.com/office/drawing/2014/main" id="{DFA2CF99-1B15-4597-BA94-27F005EBD173}"/>
                  </a:ext>
                </a:extLst>
              </p:cNvPr>
              <p:cNvSpPr/>
              <p:nvPr/>
            </p:nvSpPr>
            <p:spPr>
              <a:xfrm rot="16984025">
                <a:off x="2265739" y="15913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1" name="二等辺三角形 360">
                <a:extLst>
                  <a:ext uri="{FF2B5EF4-FFF2-40B4-BE49-F238E27FC236}">
                    <a16:creationId xmlns:a16="http://schemas.microsoft.com/office/drawing/2014/main" id="{92E9833E-DA7B-4421-88CF-A6D298132C5B}"/>
                  </a:ext>
                </a:extLst>
              </p:cNvPr>
              <p:cNvSpPr/>
              <p:nvPr/>
            </p:nvSpPr>
            <p:spPr>
              <a:xfrm rot="6140895">
                <a:off x="2930962" y="17280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2" name="二等辺三角形 361">
                <a:extLst>
                  <a:ext uri="{FF2B5EF4-FFF2-40B4-BE49-F238E27FC236}">
                    <a16:creationId xmlns:a16="http://schemas.microsoft.com/office/drawing/2014/main" id="{50A45970-5571-4164-A7AB-E0D3685BB0C4}"/>
                  </a:ext>
                </a:extLst>
              </p:cNvPr>
              <p:cNvSpPr/>
              <p:nvPr/>
            </p:nvSpPr>
            <p:spPr>
              <a:xfrm rot="18840901">
                <a:off x="2359402" y="1412782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3" name="二等辺三角形 362">
                <a:extLst>
                  <a:ext uri="{FF2B5EF4-FFF2-40B4-BE49-F238E27FC236}">
                    <a16:creationId xmlns:a16="http://schemas.microsoft.com/office/drawing/2014/main" id="{EE3BD307-F740-4A1E-A4F1-70E2CA456F3B}"/>
                  </a:ext>
                </a:extLst>
              </p:cNvPr>
              <p:cNvSpPr/>
              <p:nvPr/>
            </p:nvSpPr>
            <p:spPr>
              <a:xfrm rot="8253776">
                <a:off x="2823139" y="1905020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50" name="グループ化 349">
              <a:extLst>
                <a:ext uri="{FF2B5EF4-FFF2-40B4-BE49-F238E27FC236}">
                  <a16:creationId xmlns:a16="http://schemas.microsoft.com/office/drawing/2014/main" id="{0405AD2A-99D6-417B-B162-759E892146DA}"/>
                </a:ext>
              </a:extLst>
            </p:cNvPr>
            <p:cNvGrpSpPr/>
            <p:nvPr/>
          </p:nvGrpSpPr>
          <p:grpSpPr>
            <a:xfrm>
              <a:off x="125366" y="1615245"/>
              <a:ext cx="1369598" cy="575734"/>
              <a:chOff x="555455" y="1756607"/>
              <a:chExt cx="1369598" cy="575734"/>
            </a:xfrm>
          </p:grpSpPr>
          <p:sp>
            <p:nvSpPr>
              <p:cNvPr id="351" name="思考の吹き出し: 雲形 350">
                <a:extLst>
                  <a:ext uri="{FF2B5EF4-FFF2-40B4-BE49-F238E27FC236}">
                    <a16:creationId xmlns:a16="http://schemas.microsoft.com/office/drawing/2014/main" id="{123FAB20-B070-4AC5-9E2F-464636F98794}"/>
                  </a:ext>
                </a:extLst>
              </p:cNvPr>
              <p:cNvSpPr/>
              <p:nvPr/>
            </p:nvSpPr>
            <p:spPr>
              <a:xfrm>
                <a:off x="555455" y="1756607"/>
                <a:ext cx="710073" cy="575734"/>
              </a:xfrm>
              <a:prstGeom prst="cloudCallout">
                <a:avLst>
                  <a:gd name="adj1" fmla="val 119440"/>
                  <a:gd name="adj2" fmla="val 24859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9525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52" name="楕円 351">
                <a:extLst>
                  <a:ext uri="{FF2B5EF4-FFF2-40B4-BE49-F238E27FC236}">
                    <a16:creationId xmlns:a16="http://schemas.microsoft.com/office/drawing/2014/main" id="{27488BE3-66A2-4C36-B92F-4482D25579A1}"/>
                  </a:ext>
                </a:extLst>
              </p:cNvPr>
              <p:cNvSpPr/>
              <p:nvPr/>
            </p:nvSpPr>
            <p:spPr>
              <a:xfrm>
                <a:off x="1330661" y="1985210"/>
                <a:ext cx="594392" cy="34713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64" name="グループ化 363">
            <a:extLst>
              <a:ext uri="{FF2B5EF4-FFF2-40B4-BE49-F238E27FC236}">
                <a16:creationId xmlns:a16="http://schemas.microsoft.com/office/drawing/2014/main" id="{6AF1498B-8C68-4554-B0F4-968E467A9DF3}"/>
              </a:ext>
            </a:extLst>
          </p:cNvPr>
          <p:cNvGrpSpPr/>
          <p:nvPr/>
        </p:nvGrpSpPr>
        <p:grpSpPr>
          <a:xfrm>
            <a:off x="5326085" y="2289677"/>
            <a:ext cx="1407772" cy="1385949"/>
            <a:chOff x="87192" y="805030"/>
            <a:chExt cx="1407772" cy="1385949"/>
          </a:xfrm>
        </p:grpSpPr>
        <p:grpSp>
          <p:nvGrpSpPr>
            <p:cNvPr id="365" name="グループ化 364">
              <a:extLst>
                <a:ext uri="{FF2B5EF4-FFF2-40B4-BE49-F238E27FC236}">
                  <a16:creationId xmlns:a16="http://schemas.microsoft.com/office/drawing/2014/main" id="{C90BE3DB-CEFA-4999-954B-A3D8C38670A4}"/>
                </a:ext>
              </a:extLst>
            </p:cNvPr>
            <p:cNvGrpSpPr/>
            <p:nvPr/>
          </p:nvGrpSpPr>
          <p:grpSpPr>
            <a:xfrm rot="444923">
              <a:off x="87192" y="805030"/>
              <a:ext cx="805234" cy="804585"/>
              <a:chOff x="2276940" y="1322387"/>
              <a:chExt cx="805234" cy="804585"/>
            </a:xfrm>
          </p:grpSpPr>
          <p:sp>
            <p:nvSpPr>
              <p:cNvPr id="369" name="楕円 368">
                <a:extLst>
                  <a:ext uri="{FF2B5EF4-FFF2-40B4-BE49-F238E27FC236}">
                    <a16:creationId xmlns:a16="http://schemas.microsoft.com/office/drawing/2014/main" id="{122A00A9-A89A-4B77-BC20-85FAA25B1B64}"/>
                  </a:ext>
                </a:extLst>
              </p:cNvPr>
              <p:cNvSpPr/>
              <p:nvPr/>
            </p:nvSpPr>
            <p:spPr>
              <a:xfrm rot="21155077">
                <a:off x="2442867" y="1485769"/>
                <a:ext cx="474133" cy="474133"/>
              </a:xfrm>
              <a:prstGeom prst="ellipse">
                <a:avLst/>
              </a:prstGeom>
              <a:solidFill>
                <a:srgbClr val="FFFFCC"/>
              </a:solidFill>
              <a:ln>
                <a:solidFill>
                  <a:srgbClr val="FF996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>
                    <a:solidFill>
                      <a:srgbClr val="FFCC99"/>
                    </a:solidFill>
                  </a:rPr>
                  <a:t>8</a:t>
                </a:r>
                <a:endParaRPr kumimoji="1" lang="ja-JP" altLang="en-US" sz="1400" dirty="0">
                  <a:solidFill>
                    <a:srgbClr val="FFCC99"/>
                  </a:solidFill>
                </a:endParaRPr>
              </a:p>
            </p:txBody>
          </p:sp>
          <p:sp>
            <p:nvSpPr>
              <p:cNvPr id="370" name="二等辺三角形 369">
                <a:extLst>
                  <a:ext uri="{FF2B5EF4-FFF2-40B4-BE49-F238E27FC236}">
                    <a16:creationId xmlns:a16="http://schemas.microsoft.com/office/drawing/2014/main" id="{107C7299-165B-4D94-AA80-DCC39484CD1B}"/>
                  </a:ext>
                </a:extLst>
              </p:cNvPr>
              <p:cNvSpPr/>
              <p:nvPr/>
            </p:nvSpPr>
            <p:spPr>
              <a:xfrm rot="21066197">
                <a:off x="2548982" y="132238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1" name="二等辺三角形 370">
                <a:extLst>
                  <a:ext uri="{FF2B5EF4-FFF2-40B4-BE49-F238E27FC236}">
                    <a16:creationId xmlns:a16="http://schemas.microsoft.com/office/drawing/2014/main" id="{8A7F6C42-BFF4-4890-A5D6-E143AB7BB77D}"/>
                  </a:ext>
                </a:extLst>
              </p:cNvPr>
              <p:cNvSpPr/>
              <p:nvPr/>
            </p:nvSpPr>
            <p:spPr>
              <a:xfrm rot="10200117">
                <a:off x="2644392" y="1986961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2" name="二等辺三角形 371">
                <a:extLst>
                  <a:ext uri="{FF2B5EF4-FFF2-40B4-BE49-F238E27FC236}">
                    <a16:creationId xmlns:a16="http://schemas.microsoft.com/office/drawing/2014/main" id="{3637BE06-F4E5-438B-821B-EC001718947F}"/>
                  </a:ext>
                </a:extLst>
              </p:cNvPr>
              <p:cNvSpPr/>
              <p:nvPr/>
            </p:nvSpPr>
            <p:spPr>
              <a:xfrm rot="7157241">
                <a:off x="2337826" y="181049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3" name="二等辺三角形 372">
                <a:extLst>
                  <a:ext uri="{FF2B5EF4-FFF2-40B4-BE49-F238E27FC236}">
                    <a16:creationId xmlns:a16="http://schemas.microsoft.com/office/drawing/2014/main" id="{6F7098D0-D909-48E4-8398-291EB2BFC649}"/>
                  </a:ext>
                </a:extLst>
              </p:cNvPr>
              <p:cNvSpPr/>
              <p:nvPr/>
            </p:nvSpPr>
            <p:spPr>
              <a:xfrm rot="3940397">
                <a:off x="2908823" y="151561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4" name="二等辺三角形 373">
                <a:extLst>
                  <a:ext uri="{FF2B5EF4-FFF2-40B4-BE49-F238E27FC236}">
                    <a16:creationId xmlns:a16="http://schemas.microsoft.com/office/drawing/2014/main" id="{9667107A-A7AF-4863-91C0-9C2024B93F6F}"/>
                  </a:ext>
                </a:extLst>
              </p:cNvPr>
              <p:cNvSpPr/>
              <p:nvPr/>
            </p:nvSpPr>
            <p:spPr>
              <a:xfrm rot="5163503">
                <a:off x="2478758" y="192576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5" name="二等辺三角形 374">
                <a:extLst>
                  <a:ext uri="{FF2B5EF4-FFF2-40B4-BE49-F238E27FC236}">
                    <a16:creationId xmlns:a16="http://schemas.microsoft.com/office/drawing/2014/main" id="{9E724C00-D565-4E35-A5A2-3A25307CD2F9}"/>
                  </a:ext>
                </a:extLst>
              </p:cNvPr>
              <p:cNvSpPr/>
              <p:nvPr/>
            </p:nvSpPr>
            <p:spPr>
              <a:xfrm rot="1749291">
                <a:off x="2761128" y="1362419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6" name="二等辺三角形 375">
                <a:extLst>
                  <a:ext uri="{FF2B5EF4-FFF2-40B4-BE49-F238E27FC236}">
                    <a16:creationId xmlns:a16="http://schemas.microsoft.com/office/drawing/2014/main" id="{37A1BD8A-E2B5-404D-BC98-A96DE7EBD2EB}"/>
                  </a:ext>
                </a:extLst>
              </p:cNvPr>
              <p:cNvSpPr/>
              <p:nvPr/>
            </p:nvSpPr>
            <p:spPr>
              <a:xfrm rot="16984025">
                <a:off x="2265739" y="15913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7" name="二等辺三角形 376">
                <a:extLst>
                  <a:ext uri="{FF2B5EF4-FFF2-40B4-BE49-F238E27FC236}">
                    <a16:creationId xmlns:a16="http://schemas.microsoft.com/office/drawing/2014/main" id="{27DF1C70-69E8-4BD9-B88C-1AD53F6DAA67}"/>
                  </a:ext>
                </a:extLst>
              </p:cNvPr>
              <p:cNvSpPr/>
              <p:nvPr/>
            </p:nvSpPr>
            <p:spPr>
              <a:xfrm rot="6140895">
                <a:off x="2930962" y="17280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8" name="二等辺三角形 377">
                <a:extLst>
                  <a:ext uri="{FF2B5EF4-FFF2-40B4-BE49-F238E27FC236}">
                    <a16:creationId xmlns:a16="http://schemas.microsoft.com/office/drawing/2014/main" id="{D1839B57-B144-4B88-9F4B-9DF2DBB19BFC}"/>
                  </a:ext>
                </a:extLst>
              </p:cNvPr>
              <p:cNvSpPr/>
              <p:nvPr/>
            </p:nvSpPr>
            <p:spPr>
              <a:xfrm rot="18840901">
                <a:off x="2359402" y="1412782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79" name="二等辺三角形 378">
                <a:extLst>
                  <a:ext uri="{FF2B5EF4-FFF2-40B4-BE49-F238E27FC236}">
                    <a16:creationId xmlns:a16="http://schemas.microsoft.com/office/drawing/2014/main" id="{31819490-3722-40BD-8024-51C36D2E8AB6}"/>
                  </a:ext>
                </a:extLst>
              </p:cNvPr>
              <p:cNvSpPr/>
              <p:nvPr/>
            </p:nvSpPr>
            <p:spPr>
              <a:xfrm rot="8253776">
                <a:off x="2823139" y="1905020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66" name="グループ化 365">
              <a:extLst>
                <a:ext uri="{FF2B5EF4-FFF2-40B4-BE49-F238E27FC236}">
                  <a16:creationId xmlns:a16="http://schemas.microsoft.com/office/drawing/2014/main" id="{1C7ECEE2-FA1C-47F0-9CF0-D76A668D69F9}"/>
                </a:ext>
              </a:extLst>
            </p:cNvPr>
            <p:cNvGrpSpPr/>
            <p:nvPr/>
          </p:nvGrpSpPr>
          <p:grpSpPr>
            <a:xfrm>
              <a:off x="125366" y="1615245"/>
              <a:ext cx="1369598" cy="575734"/>
              <a:chOff x="555455" y="1756607"/>
              <a:chExt cx="1369598" cy="575734"/>
            </a:xfrm>
          </p:grpSpPr>
          <p:sp>
            <p:nvSpPr>
              <p:cNvPr id="367" name="思考の吹き出し: 雲形 366">
                <a:extLst>
                  <a:ext uri="{FF2B5EF4-FFF2-40B4-BE49-F238E27FC236}">
                    <a16:creationId xmlns:a16="http://schemas.microsoft.com/office/drawing/2014/main" id="{62690287-DC37-45CE-BF11-56C54388206F}"/>
                  </a:ext>
                </a:extLst>
              </p:cNvPr>
              <p:cNvSpPr/>
              <p:nvPr/>
            </p:nvSpPr>
            <p:spPr>
              <a:xfrm>
                <a:off x="555455" y="1756607"/>
                <a:ext cx="710073" cy="575734"/>
              </a:xfrm>
              <a:prstGeom prst="cloudCallout">
                <a:avLst>
                  <a:gd name="adj1" fmla="val 119440"/>
                  <a:gd name="adj2" fmla="val 24859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9525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8" name="楕円 367">
                <a:extLst>
                  <a:ext uri="{FF2B5EF4-FFF2-40B4-BE49-F238E27FC236}">
                    <a16:creationId xmlns:a16="http://schemas.microsoft.com/office/drawing/2014/main" id="{2A9E1866-6B17-49F1-90EC-2FAB9D6FF1F6}"/>
                  </a:ext>
                </a:extLst>
              </p:cNvPr>
              <p:cNvSpPr/>
              <p:nvPr/>
            </p:nvSpPr>
            <p:spPr>
              <a:xfrm>
                <a:off x="1330661" y="1985210"/>
                <a:ext cx="594392" cy="34713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80" name="グループ化 379">
            <a:extLst>
              <a:ext uri="{FF2B5EF4-FFF2-40B4-BE49-F238E27FC236}">
                <a16:creationId xmlns:a16="http://schemas.microsoft.com/office/drawing/2014/main" id="{61759A31-5E38-4ED2-B19F-2FE493657248}"/>
              </a:ext>
            </a:extLst>
          </p:cNvPr>
          <p:cNvGrpSpPr/>
          <p:nvPr/>
        </p:nvGrpSpPr>
        <p:grpSpPr>
          <a:xfrm>
            <a:off x="135318" y="3902973"/>
            <a:ext cx="1407772" cy="1385949"/>
            <a:chOff x="87192" y="805030"/>
            <a:chExt cx="1407772" cy="1385949"/>
          </a:xfrm>
        </p:grpSpPr>
        <p:grpSp>
          <p:nvGrpSpPr>
            <p:cNvPr id="381" name="グループ化 380">
              <a:extLst>
                <a:ext uri="{FF2B5EF4-FFF2-40B4-BE49-F238E27FC236}">
                  <a16:creationId xmlns:a16="http://schemas.microsoft.com/office/drawing/2014/main" id="{A514F517-D18B-486F-95C8-84E493F72BF0}"/>
                </a:ext>
              </a:extLst>
            </p:cNvPr>
            <p:cNvGrpSpPr/>
            <p:nvPr/>
          </p:nvGrpSpPr>
          <p:grpSpPr>
            <a:xfrm rot="444923">
              <a:off x="87192" y="805030"/>
              <a:ext cx="805234" cy="804585"/>
              <a:chOff x="2276940" y="1322387"/>
              <a:chExt cx="805234" cy="804585"/>
            </a:xfrm>
          </p:grpSpPr>
          <p:sp>
            <p:nvSpPr>
              <p:cNvPr id="385" name="楕円 384">
                <a:extLst>
                  <a:ext uri="{FF2B5EF4-FFF2-40B4-BE49-F238E27FC236}">
                    <a16:creationId xmlns:a16="http://schemas.microsoft.com/office/drawing/2014/main" id="{A3E6B897-5893-4EA0-BD1E-AAFFE66A473C}"/>
                  </a:ext>
                </a:extLst>
              </p:cNvPr>
              <p:cNvSpPr/>
              <p:nvPr/>
            </p:nvSpPr>
            <p:spPr>
              <a:xfrm rot="21155077">
                <a:off x="2442867" y="1485769"/>
                <a:ext cx="474133" cy="474133"/>
              </a:xfrm>
              <a:prstGeom prst="ellipse">
                <a:avLst/>
              </a:prstGeom>
              <a:solidFill>
                <a:srgbClr val="FFFFCC"/>
              </a:solidFill>
              <a:ln>
                <a:solidFill>
                  <a:srgbClr val="FF996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400" dirty="0">
                    <a:solidFill>
                      <a:srgbClr val="FFCC99"/>
                    </a:solidFill>
                  </a:rPr>
                  <a:t>9</a:t>
                </a:r>
                <a:endParaRPr kumimoji="1" lang="ja-JP" altLang="en-US" sz="1400" dirty="0">
                  <a:solidFill>
                    <a:srgbClr val="FFCC99"/>
                  </a:solidFill>
                </a:endParaRPr>
              </a:p>
            </p:txBody>
          </p:sp>
          <p:sp>
            <p:nvSpPr>
              <p:cNvPr id="386" name="二等辺三角形 385">
                <a:extLst>
                  <a:ext uri="{FF2B5EF4-FFF2-40B4-BE49-F238E27FC236}">
                    <a16:creationId xmlns:a16="http://schemas.microsoft.com/office/drawing/2014/main" id="{EE8A157A-6A64-4BFB-8A03-3155ACADDCA9}"/>
                  </a:ext>
                </a:extLst>
              </p:cNvPr>
              <p:cNvSpPr/>
              <p:nvPr/>
            </p:nvSpPr>
            <p:spPr>
              <a:xfrm rot="21066197">
                <a:off x="2548982" y="132238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7" name="二等辺三角形 386">
                <a:extLst>
                  <a:ext uri="{FF2B5EF4-FFF2-40B4-BE49-F238E27FC236}">
                    <a16:creationId xmlns:a16="http://schemas.microsoft.com/office/drawing/2014/main" id="{22DDC39C-6C88-427D-8E1C-83312895AA1E}"/>
                  </a:ext>
                </a:extLst>
              </p:cNvPr>
              <p:cNvSpPr/>
              <p:nvPr/>
            </p:nvSpPr>
            <p:spPr>
              <a:xfrm rot="10200117">
                <a:off x="2644392" y="1986961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8" name="二等辺三角形 387">
                <a:extLst>
                  <a:ext uri="{FF2B5EF4-FFF2-40B4-BE49-F238E27FC236}">
                    <a16:creationId xmlns:a16="http://schemas.microsoft.com/office/drawing/2014/main" id="{3D685127-03C3-4021-86AE-861917914968}"/>
                  </a:ext>
                </a:extLst>
              </p:cNvPr>
              <p:cNvSpPr/>
              <p:nvPr/>
            </p:nvSpPr>
            <p:spPr>
              <a:xfrm rot="7157241">
                <a:off x="2337826" y="181049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9" name="二等辺三角形 388">
                <a:extLst>
                  <a:ext uri="{FF2B5EF4-FFF2-40B4-BE49-F238E27FC236}">
                    <a16:creationId xmlns:a16="http://schemas.microsoft.com/office/drawing/2014/main" id="{8DB46D9A-8E7A-4490-A675-DBEFD280E54A}"/>
                  </a:ext>
                </a:extLst>
              </p:cNvPr>
              <p:cNvSpPr/>
              <p:nvPr/>
            </p:nvSpPr>
            <p:spPr>
              <a:xfrm rot="3940397">
                <a:off x="2908823" y="151561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0" name="二等辺三角形 389">
                <a:extLst>
                  <a:ext uri="{FF2B5EF4-FFF2-40B4-BE49-F238E27FC236}">
                    <a16:creationId xmlns:a16="http://schemas.microsoft.com/office/drawing/2014/main" id="{3C8BCED6-F957-4827-86CA-BA31B7158B32}"/>
                  </a:ext>
                </a:extLst>
              </p:cNvPr>
              <p:cNvSpPr/>
              <p:nvPr/>
            </p:nvSpPr>
            <p:spPr>
              <a:xfrm rot="5163503">
                <a:off x="2478758" y="192576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1" name="二等辺三角形 390">
                <a:extLst>
                  <a:ext uri="{FF2B5EF4-FFF2-40B4-BE49-F238E27FC236}">
                    <a16:creationId xmlns:a16="http://schemas.microsoft.com/office/drawing/2014/main" id="{561BCBC6-C13B-4B6C-8A20-0A8D69997BDC}"/>
                  </a:ext>
                </a:extLst>
              </p:cNvPr>
              <p:cNvSpPr/>
              <p:nvPr/>
            </p:nvSpPr>
            <p:spPr>
              <a:xfrm rot="1749291">
                <a:off x="2761128" y="1362419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2" name="二等辺三角形 391">
                <a:extLst>
                  <a:ext uri="{FF2B5EF4-FFF2-40B4-BE49-F238E27FC236}">
                    <a16:creationId xmlns:a16="http://schemas.microsoft.com/office/drawing/2014/main" id="{BF19C25F-5689-403C-8060-17F042BA0EBE}"/>
                  </a:ext>
                </a:extLst>
              </p:cNvPr>
              <p:cNvSpPr/>
              <p:nvPr/>
            </p:nvSpPr>
            <p:spPr>
              <a:xfrm rot="16984025">
                <a:off x="2265739" y="15913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3" name="二等辺三角形 392">
                <a:extLst>
                  <a:ext uri="{FF2B5EF4-FFF2-40B4-BE49-F238E27FC236}">
                    <a16:creationId xmlns:a16="http://schemas.microsoft.com/office/drawing/2014/main" id="{A7AA22B9-0D34-404C-BCF5-28EC270710A9}"/>
                  </a:ext>
                </a:extLst>
              </p:cNvPr>
              <p:cNvSpPr/>
              <p:nvPr/>
            </p:nvSpPr>
            <p:spPr>
              <a:xfrm rot="6140895">
                <a:off x="2930962" y="17280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4" name="二等辺三角形 393">
                <a:extLst>
                  <a:ext uri="{FF2B5EF4-FFF2-40B4-BE49-F238E27FC236}">
                    <a16:creationId xmlns:a16="http://schemas.microsoft.com/office/drawing/2014/main" id="{FA270E3E-E89B-4BD6-88D7-4EC37DE67D8A}"/>
                  </a:ext>
                </a:extLst>
              </p:cNvPr>
              <p:cNvSpPr/>
              <p:nvPr/>
            </p:nvSpPr>
            <p:spPr>
              <a:xfrm rot="18840901">
                <a:off x="2359402" y="1412782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5" name="二等辺三角形 394">
                <a:extLst>
                  <a:ext uri="{FF2B5EF4-FFF2-40B4-BE49-F238E27FC236}">
                    <a16:creationId xmlns:a16="http://schemas.microsoft.com/office/drawing/2014/main" id="{F6DC9347-6FED-4740-824E-048A517900E3}"/>
                  </a:ext>
                </a:extLst>
              </p:cNvPr>
              <p:cNvSpPr/>
              <p:nvPr/>
            </p:nvSpPr>
            <p:spPr>
              <a:xfrm rot="8253776">
                <a:off x="2823139" y="1905020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82" name="グループ化 381">
              <a:extLst>
                <a:ext uri="{FF2B5EF4-FFF2-40B4-BE49-F238E27FC236}">
                  <a16:creationId xmlns:a16="http://schemas.microsoft.com/office/drawing/2014/main" id="{A88AAB70-79EB-4EDB-B83D-CAFC7C7325FF}"/>
                </a:ext>
              </a:extLst>
            </p:cNvPr>
            <p:cNvGrpSpPr/>
            <p:nvPr/>
          </p:nvGrpSpPr>
          <p:grpSpPr>
            <a:xfrm>
              <a:off x="125366" y="1615245"/>
              <a:ext cx="1369598" cy="575734"/>
              <a:chOff x="555455" y="1756607"/>
              <a:chExt cx="1369598" cy="575734"/>
            </a:xfrm>
          </p:grpSpPr>
          <p:sp>
            <p:nvSpPr>
              <p:cNvPr id="383" name="思考の吹き出し: 雲形 382">
                <a:extLst>
                  <a:ext uri="{FF2B5EF4-FFF2-40B4-BE49-F238E27FC236}">
                    <a16:creationId xmlns:a16="http://schemas.microsoft.com/office/drawing/2014/main" id="{1982D52D-DE83-443E-8EDE-64E9C067F010}"/>
                  </a:ext>
                </a:extLst>
              </p:cNvPr>
              <p:cNvSpPr/>
              <p:nvPr/>
            </p:nvSpPr>
            <p:spPr>
              <a:xfrm>
                <a:off x="555455" y="1756607"/>
                <a:ext cx="710073" cy="575734"/>
              </a:xfrm>
              <a:prstGeom prst="cloudCallout">
                <a:avLst>
                  <a:gd name="adj1" fmla="val 119440"/>
                  <a:gd name="adj2" fmla="val 24859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9525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4" name="楕円 383">
                <a:extLst>
                  <a:ext uri="{FF2B5EF4-FFF2-40B4-BE49-F238E27FC236}">
                    <a16:creationId xmlns:a16="http://schemas.microsoft.com/office/drawing/2014/main" id="{B98D80E0-7F4A-43F4-A52B-4CC122816D0E}"/>
                  </a:ext>
                </a:extLst>
              </p:cNvPr>
              <p:cNvSpPr/>
              <p:nvPr/>
            </p:nvSpPr>
            <p:spPr>
              <a:xfrm>
                <a:off x="1330661" y="1985210"/>
                <a:ext cx="594392" cy="34713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96" name="グループ化 395">
            <a:extLst>
              <a:ext uri="{FF2B5EF4-FFF2-40B4-BE49-F238E27FC236}">
                <a16:creationId xmlns:a16="http://schemas.microsoft.com/office/drawing/2014/main" id="{218F8B4E-21BC-4D66-9186-F47D79ED1D75}"/>
              </a:ext>
            </a:extLst>
          </p:cNvPr>
          <p:cNvGrpSpPr/>
          <p:nvPr/>
        </p:nvGrpSpPr>
        <p:grpSpPr>
          <a:xfrm>
            <a:off x="1866673" y="3886344"/>
            <a:ext cx="1407772" cy="1385949"/>
            <a:chOff x="87192" y="805030"/>
            <a:chExt cx="1407772" cy="1385949"/>
          </a:xfrm>
        </p:grpSpPr>
        <p:grpSp>
          <p:nvGrpSpPr>
            <p:cNvPr id="397" name="グループ化 396">
              <a:extLst>
                <a:ext uri="{FF2B5EF4-FFF2-40B4-BE49-F238E27FC236}">
                  <a16:creationId xmlns:a16="http://schemas.microsoft.com/office/drawing/2014/main" id="{8FC6A0F2-6DEC-424B-BD2C-9BDE8FD44905}"/>
                </a:ext>
              </a:extLst>
            </p:cNvPr>
            <p:cNvGrpSpPr/>
            <p:nvPr/>
          </p:nvGrpSpPr>
          <p:grpSpPr>
            <a:xfrm rot="444923">
              <a:off x="87192" y="805030"/>
              <a:ext cx="805234" cy="804585"/>
              <a:chOff x="2276940" y="1322387"/>
              <a:chExt cx="805234" cy="804585"/>
            </a:xfrm>
          </p:grpSpPr>
          <p:sp>
            <p:nvSpPr>
              <p:cNvPr id="401" name="楕円 400">
                <a:extLst>
                  <a:ext uri="{FF2B5EF4-FFF2-40B4-BE49-F238E27FC236}">
                    <a16:creationId xmlns:a16="http://schemas.microsoft.com/office/drawing/2014/main" id="{EF837352-B2D6-48C3-8B3F-DC3448F4A590}"/>
                  </a:ext>
                </a:extLst>
              </p:cNvPr>
              <p:cNvSpPr/>
              <p:nvPr/>
            </p:nvSpPr>
            <p:spPr>
              <a:xfrm rot="21155077">
                <a:off x="2442867" y="1485769"/>
                <a:ext cx="474133" cy="474133"/>
              </a:xfrm>
              <a:prstGeom prst="ellipse">
                <a:avLst/>
              </a:prstGeom>
              <a:solidFill>
                <a:srgbClr val="FFFFCC"/>
              </a:solidFill>
              <a:ln>
                <a:solidFill>
                  <a:srgbClr val="FF9966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z="1100" dirty="0">
                    <a:solidFill>
                      <a:srgbClr val="FFCC99"/>
                    </a:solidFill>
                  </a:rPr>
                  <a:t>10</a:t>
                </a:r>
                <a:endParaRPr kumimoji="1" lang="ja-JP" altLang="en-US" sz="1100" dirty="0">
                  <a:solidFill>
                    <a:srgbClr val="FFCC99"/>
                  </a:solidFill>
                </a:endParaRPr>
              </a:p>
            </p:txBody>
          </p:sp>
          <p:sp>
            <p:nvSpPr>
              <p:cNvPr id="402" name="二等辺三角形 401">
                <a:extLst>
                  <a:ext uri="{FF2B5EF4-FFF2-40B4-BE49-F238E27FC236}">
                    <a16:creationId xmlns:a16="http://schemas.microsoft.com/office/drawing/2014/main" id="{13835A50-B481-4EFA-8F27-3E65F2A8FE68}"/>
                  </a:ext>
                </a:extLst>
              </p:cNvPr>
              <p:cNvSpPr/>
              <p:nvPr/>
            </p:nvSpPr>
            <p:spPr>
              <a:xfrm rot="21066197">
                <a:off x="2548982" y="132238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3" name="二等辺三角形 402">
                <a:extLst>
                  <a:ext uri="{FF2B5EF4-FFF2-40B4-BE49-F238E27FC236}">
                    <a16:creationId xmlns:a16="http://schemas.microsoft.com/office/drawing/2014/main" id="{205257C0-E92F-438C-B762-5FC5FEA3D13D}"/>
                  </a:ext>
                </a:extLst>
              </p:cNvPr>
              <p:cNvSpPr/>
              <p:nvPr/>
            </p:nvSpPr>
            <p:spPr>
              <a:xfrm rot="10200117">
                <a:off x="2644392" y="1986961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4" name="二等辺三角形 403">
                <a:extLst>
                  <a:ext uri="{FF2B5EF4-FFF2-40B4-BE49-F238E27FC236}">
                    <a16:creationId xmlns:a16="http://schemas.microsoft.com/office/drawing/2014/main" id="{628397EA-005D-49BE-9E4B-DD0C9104E22D}"/>
                  </a:ext>
                </a:extLst>
              </p:cNvPr>
              <p:cNvSpPr/>
              <p:nvPr/>
            </p:nvSpPr>
            <p:spPr>
              <a:xfrm rot="7157241">
                <a:off x="2337826" y="181049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5" name="二等辺三角形 404">
                <a:extLst>
                  <a:ext uri="{FF2B5EF4-FFF2-40B4-BE49-F238E27FC236}">
                    <a16:creationId xmlns:a16="http://schemas.microsoft.com/office/drawing/2014/main" id="{B88A19E7-588E-498E-B1D6-E7FAFF5F4CC3}"/>
                  </a:ext>
                </a:extLst>
              </p:cNvPr>
              <p:cNvSpPr/>
              <p:nvPr/>
            </p:nvSpPr>
            <p:spPr>
              <a:xfrm rot="3940397">
                <a:off x="2908823" y="1515617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6" name="二等辺三角形 405">
                <a:extLst>
                  <a:ext uri="{FF2B5EF4-FFF2-40B4-BE49-F238E27FC236}">
                    <a16:creationId xmlns:a16="http://schemas.microsoft.com/office/drawing/2014/main" id="{88AC6A70-D71F-4950-AD00-CBBBC9EE92F0}"/>
                  </a:ext>
                </a:extLst>
              </p:cNvPr>
              <p:cNvSpPr/>
              <p:nvPr/>
            </p:nvSpPr>
            <p:spPr>
              <a:xfrm rot="5163503">
                <a:off x="2478758" y="1925766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7" name="二等辺三角形 406">
                <a:extLst>
                  <a:ext uri="{FF2B5EF4-FFF2-40B4-BE49-F238E27FC236}">
                    <a16:creationId xmlns:a16="http://schemas.microsoft.com/office/drawing/2014/main" id="{604EDE40-B8C0-4BDC-9CE5-F3F589CFE26F}"/>
                  </a:ext>
                </a:extLst>
              </p:cNvPr>
              <p:cNvSpPr/>
              <p:nvPr/>
            </p:nvSpPr>
            <p:spPr>
              <a:xfrm rot="1749291">
                <a:off x="2761128" y="1362419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8" name="二等辺三角形 407">
                <a:extLst>
                  <a:ext uri="{FF2B5EF4-FFF2-40B4-BE49-F238E27FC236}">
                    <a16:creationId xmlns:a16="http://schemas.microsoft.com/office/drawing/2014/main" id="{2ABAE9C3-32DF-42F4-B5DA-6BFCFDF1BC8F}"/>
                  </a:ext>
                </a:extLst>
              </p:cNvPr>
              <p:cNvSpPr/>
              <p:nvPr/>
            </p:nvSpPr>
            <p:spPr>
              <a:xfrm rot="16984025">
                <a:off x="2265739" y="15913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9" name="二等辺三角形 408">
                <a:extLst>
                  <a:ext uri="{FF2B5EF4-FFF2-40B4-BE49-F238E27FC236}">
                    <a16:creationId xmlns:a16="http://schemas.microsoft.com/office/drawing/2014/main" id="{E9CCEDBC-9AA3-4F0D-82CD-4C91F2F5C8F4}"/>
                  </a:ext>
                </a:extLst>
              </p:cNvPr>
              <p:cNvSpPr/>
              <p:nvPr/>
            </p:nvSpPr>
            <p:spPr>
              <a:xfrm rot="6140895">
                <a:off x="2930962" y="1728075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0" name="二等辺三角形 409">
                <a:extLst>
                  <a:ext uri="{FF2B5EF4-FFF2-40B4-BE49-F238E27FC236}">
                    <a16:creationId xmlns:a16="http://schemas.microsoft.com/office/drawing/2014/main" id="{AD948286-D771-42F9-8EBC-98147A2FAC00}"/>
                  </a:ext>
                </a:extLst>
              </p:cNvPr>
              <p:cNvSpPr/>
              <p:nvPr/>
            </p:nvSpPr>
            <p:spPr>
              <a:xfrm rot="18840901">
                <a:off x="2359402" y="1412782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1" name="二等辺三角形 410">
                <a:extLst>
                  <a:ext uri="{FF2B5EF4-FFF2-40B4-BE49-F238E27FC236}">
                    <a16:creationId xmlns:a16="http://schemas.microsoft.com/office/drawing/2014/main" id="{F611BF8F-7DE0-41AF-970C-6254841F3EFF}"/>
                  </a:ext>
                </a:extLst>
              </p:cNvPr>
              <p:cNvSpPr/>
              <p:nvPr/>
            </p:nvSpPr>
            <p:spPr>
              <a:xfrm rot="8253776">
                <a:off x="2823139" y="1905020"/>
                <a:ext cx="162413" cy="140011"/>
              </a:xfrm>
              <a:prstGeom prst="triangle">
                <a:avLst/>
              </a:prstGeom>
              <a:solidFill>
                <a:srgbClr val="FF99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98" name="グループ化 397">
              <a:extLst>
                <a:ext uri="{FF2B5EF4-FFF2-40B4-BE49-F238E27FC236}">
                  <a16:creationId xmlns:a16="http://schemas.microsoft.com/office/drawing/2014/main" id="{EA653A68-3DEB-4077-8E2B-072EF39A1B96}"/>
                </a:ext>
              </a:extLst>
            </p:cNvPr>
            <p:cNvGrpSpPr/>
            <p:nvPr/>
          </p:nvGrpSpPr>
          <p:grpSpPr>
            <a:xfrm>
              <a:off x="125366" y="1615245"/>
              <a:ext cx="1369598" cy="575734"/>
              <a:chOff x="555455" y="1756607"/>
              <a:chExt cx="1369598" cy="575734"/>
            </a:xfrm>
          </p:grpSpPr>
          <p:sp>
            <p:nvSpPr>
              <p:cNvPr id="399" name="思考の吹き出し: 雲形 398">
                <a:extLst>
                  <a:ext uri="{FF2B5EF4-FFF2-40B4-BE49-F238E27FC236}">
                    <a16:creationId xmlns:a16="http://schemas.microsoft.com/office/drawing/2014/main" id="{C256E326-2149-4A22-B5E6-4D74B4599F14}"/>
                  </a:ext>
                </a:extLst>
              </p:cNvPr>
              <p:cNvSpPr/>
              <p:nvPr/>
            </p:nvSpPr>
            <p:spPr>
              <a:xfrm>
                <a:off x="555455" y="1756607"/>
                <a:ext cx="710073" cy="575734"/>
              </a:xfrm>
              <a:prstGeom prst="cloudCallout">
                <a:avLst>
                  <a:gd name="adj1" fmla="val 119440"/>
                  <a:gd name="adj2" fmla="val 24859"/>
                </a:avLst>
              </a:prstGeom>
              <a:solidFill>
                <a:schemeClr val="accent5">
                  <a:lumMod val="20000"/>
                  <a:lumOff val="80000"/>
                </a:schemeClr>
              </a:solidFill>
              <a:ln w="9525">
                <a:solidFill>
                  <a:schemeClr val="accent5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00" name="楕円 399">
                <a:extLst>
                  <a:ext uri="{FF2B5EF4-FFF2-40B4-BE49-F238E27FC236}">
                    <a16:creationId xmlns:a16="http://schemas.microsoft.com/office/drawing/2014/main" id="{217749DF-3B40-491B-B49B-DCA1BA23D1C4}"/>
                  </a:ext>
                </a:extLst>
              </p:cNvPr>
              <p:cNvSpPr/>
              <p:nvPr/>
            </p:nvSpPr>
            <p:spPr>
              <a:xfrm>
                <a:off x="1330661" y="1985210"/>
                <a:ext cx="594392" cy="347131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428" name="テキスト ボックス 427">
            <a:extLst>
              <a:ext uri="{FF2B5EF4-FFF2-40B4-BE49-F238E27FC236}">
                <a16:creationId xmlns:a16="http://schemas.microsoft.com/office/drawing/2014/main" id="{1256CD9F-A028-4C11-ACF4-0D9B4824AB09}"/>
              </a:ext>
            </a:extLst>
          </p:cNvPr>
          <p:cNvSpPr txBox="1"/>
          <p:nvPr/>
        </p:nvSpPr>
        <p:spPr>
          <a:xfrm>
            <a:off x="112616" y="514182"/>
            <a:ext cx="922401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おうちのしるし</a:t>
            </a:r>
          </a:p>
        </p:txBody>
      </p:sp>
      <p:sp>
        <p:nvSpPr>
          <p:cNvPr id="429" name="テキスト ボックス 428">
            <a:extLst>
              <a:ext uri="{FF2B5EF4-FFF2-40B4-BE49-F238E27FC236}">
                <a16:creationId xmlns:a16="http://schemas.microsoft.com/office/drawing/2014/main" id="{0160A8F0-F4ED-413F-9122-8E3B80E42AF1}"/>
              </a:ext>
            </a:extLst>
          </p:cNvPr>
          <p:cNvSpPr txBox="1"/>
          <p:nvPr/>
        </p:nvSpPr>
        <p:spPr>
          <a:xfrm>
            <a:off x="63176" y="1976442"/>
            <a:ext cx="102128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がっ</a:t>
            </a:r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こうのしるし</a:t>
            </a:r>
          </a:p>
        </p:txBody>
      </p:sp>
      <p:sp>
        <p:nvSpPr>
          <p:cNvPr id="430" name="テキスト ボックス 429">
            <a:extLst>
              <a:ext uri="{FF2B5EF4-FFF2-40B4-BE49-F238E27FC236}">
                <a16:creationId xmlns:a16="http://schemas.microsoft.com/office/drawing/2014/main" id="{6641AEA9-512C-4783-BB66-8B637A873FD6}"/>
              </a:ext>
            </a:extLst>
          </p:cNvPr>
          <p:cNvSpPr txBox="1"/>
          <p:nvPr/>
        </p:nvSpPr>
        <p:spPr>
          <a:xfrm>
            <a:off x="866610" y="725492"/>
            <a:ext cx="92240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ひに</a:t>
            </a:r>
            <a:r>
              <a:rPr kumimoji="1" lang="ja-JP" altLang="en-US" sz="800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ち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r>
              <a:rPr kumimoji="1" lang="ja-JP" altLang="en-US" sz="14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／</a:t>
            </a:r>
          </a:p>
        </p:txBody>
      </p:sp>
      <p:sp>
        <p:nvSpPr>
          <p:cNvPr id="431" name="テキスト ボックス 430">
            <a:extLst>
              <a:ext uri="{FF2B5EF4-FFF2-40B4-BE49-F238E27FC236}">
                <a16:creationId xmlns:a16="http://schemas.microsoft.com/office/drawing/2014/main" id="{E86BAF01-D375-4091-BC3C-B5E1B7E8389F}"/>
              </a:ext>
            </a:extLst>
          </p:cNvPr>
          <p:cNvSpPr txBox="1"/>
          <p:nvPr/>
        </p:nvSpPr>
        <p:spPr>
          <a:xfrm>
            <a:off x="866610" y="1383360"/>
            <a:ext cx="10046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れんらく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432" name="テキスト ボックス 431">
            <a:extLst>
              <a:ext uri="{FF2B5EF4-FFF2-40B4-BE49-F238E27FC236}">
                <a16:creationId xmlns:a16="http://schemas.microsoft.com/office/drawing/2014/main" id="{EE9E059E-C692-49EB-8CEE-047780EC6961}"/>
              </a:ext>
            </a:extLst>
          </p:cNvPr>
          <p:cNvSpPr txBox="1"/>
          <p:nvPr/>
        </p:nvSpPr>
        <p:spPr>
          <a:xfrm>
            <a:off x="2632181" y="725492"/>
            <a:ext cx="92240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ひに</a:t>
            </a:r>
            <a:r>
              <a:rPr kumimoji="1" lang="ja-JP" altLang="en-US" sz="800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ち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r>
              <a:rPr kumimoji="1" lang="ja-JP" altLang="en-US" sz="14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／</a:t>
            </a:r>
          </a:p>
        </p:txBody>
      </p:sp>
      <p:sp>
        <p:nvSpPr>
          <p:cNvPr id="433" name="テキスト ボックス 432">
            <a:extLst>
              <a:ext uri="{FF2B5EF4-FFF2-40B4-BE49-F238E27FC236}">
                <a16:creationId xmlns:a16="http://schemas.microsoft.com/office/drawing/2014/main" id="{F9C2DCDA-B41C-4162-9E7F-644F457B5D0A}"/>
              </a:ext>
            </a:extLst>
          </p:cNvPr>
          <p:cNvSpPr txBox="1"/>
          <p:nvPr/>
        </p:nvSpPr>
        <p:spPr>
          <a:xfrm>
            <a:off x="2632181" y="1383360"/>
            <a:ext cx="10046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れんらく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434" name="テキスト ボックス 433">
            <a:extLst>
              <a:ext uri="{FF2B5EF4-FFF2-40B4-BE49-F238E27FC236}">
                <a16:creationId xmlns:a16="http://schemas.microsoft.com/office/drawing/2014/main" id="{6B970508-AF1C-48EF-9281-5B7452F8595F}"/>
              </a:ext>
            </a:extLst>
          </p:cNvPr>
          <p:cNvSpPr txBox="1"/>
          <p:nvPr/>
        </p:nvSpPr>
        <p:spPr>
          <a:xfrm>
            <a:off x="4385805" y="725492"/>
            <a:ext cx="92240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ひに</a:t>
            </a:r>
            <a:r>
              <a:rPr kumimoji="1" lang="ja-JP" altLang="en-US" sz="800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ち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r>
              <a:rPr kumimoji="1" lang="ja-JP" altLang="en-US" sz="14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／</a:t>
            </a:r>
          </a:p>
        </p:txBody>
      </p:sp>
      <p:sp>
        <p:nvSpPr>
          <p:cNvPr id="435" name="テキスト ボックス 434">
            <a:extLst>
              <a:ext uri="{FF2B5EF4-FFF2-40B4-BE49-F238E27FC236}">
                <a16:creationId xmlns:a16="http://schemas.microsoft.com/office/drawing/2014/main" id="{76E51EA0-3840-4E7A-94E3-4FD9D013EE32}"/>
              </a:ext>
            </a:extLst>
          </p:cNvPr>
          <p:cNvSpPr txBox="1"/>
          <p:nvPr/>
        </p:nvSpPr>
        <p:spPr>
          <a:xfrm>
            <a:off x="4385805" y="1383360"/>
            <a:ext cx="10046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れんらく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436" name="テキスト ボックス 435">
            <a:extLst>
              <a:ext uri="{FF2B5EF4-FFF2-40B4-BE49-F238E27FC236}">
                <a16:creationId xmlns:a16="http://schemas.microsoft.com/office/drawing/2014/main" id="{7C77C00B-2321-42E7-80F0-2365743895DC}"/>
              </a:ext>
            </a:extLst>
          </p:cNvPr>
          <p:cNvSpPr txBox="1"/>
          <p:nvPr/>
        </p:nvSpPr>
        <p:spPr>
          <a:xfrm>
            <a:off x="6089619" y="725492"/>
            <a:ext cx="92240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ひに</a:t>
            </a:r>
            <a:r>
              <a:rPr kumimoji="1" lang="ja-JP" altLang="en-US" sz="800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ち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r>
              <a:rPr kumimoji="1" lang="ja-JP" altLang="en-US" sz="14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／</a:t>
            </a:r>
          </a:p>
        </p:txBody>
      </p:sp>
      <p:sp>
        <p:nvSpPr>
          <p:cNvPr id="437" name="テキスト ボックス 436">
            <a:extLst>
              <a:ext uri="{FF2B5EF4-FFF2-40B4-BE49-F238E27FC236}">
                <a16:creationId xmlns:a16="http://schemas.microsoft.com/office/drawing/2014/main" id="{BFA0DD84-359B-4BF8-9237-B1EF125AB02C}"/>
              </a:ext>
            </a:extLst>
          </p:cNvPr>
          <p:cNvSpPr txBox="1"/>
          <p:nvPr/>
        </p:nvSpPr>
        <p:spPr>
          <a:xfrm>
            <a:off x="6089619" y="1383360"/>
            <a:ext cx="10046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れんらく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438" name="テキスト ボックス 437">
            <a:extLst>
              <a:ext uri="{FF2B5EF4-FFF2-40B4-BE49-F238E27FC236}">
                <a16:creationId xmlns:a16="http://schemas.microsoft.com/office/drawing/2014/main" id="{E9A63A0F-EB92-47B4-A3CE-93B3CD9B9E48}"/>
              </a:ext>
            </a:extLst>
          </p:cNvPr>
          <p:cNvSpPr txBox="1"/>
          <p:nvPr/>
        </p:nvSpPr>
        <p:spPr>
          <a:xfrm>
            <a:off x="859287" y="2369986"/>
            <a:ext cx="92240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ひに</a:t>
            </a:r>
            <a:r>
              <a:rPr kumimoji="1" lang="ja-JP" altLang="en-US" sz="800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ち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r>
              <a:rPr kumimoji="1" lang="ja-JP" altLang="en-US" sz="14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／</a:t>
            </a:r>
          </a:p>
        </p:txBody>
      </p:sp>
      <p:sp>
        <p:nvSpPr>
          <p:cNvPr id="439" name="テキスト ボックス 438">
            <a:extLst>
              <a:ext uri="{FF2B5EF4-FFF2-40B4-BE49-F238E27FC236}">
                <a16:creationId xmlns:a16="http://schemas.microsoft.com/office/drawing/2014/main" id="{7F2A07D6-C1CB-4B71-AB68-ADA758791810}"/>
              </a:ext>
            </a:extLst>
          </p:cNvPr>
          <p:cNvSpPr txBox="1"/>
          <p:nvPr/>
        </p:nvSpPr>
        <p:spPr>
          <a:xfrm>
            <a:off x="859287" y="3027854"/>
            <a:ext cx="10046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れんらく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440" name="テキスト ボックス 439">
            <a:extLst>
              <a:ext uri="{FF2B5EF4-FFF2-40B4-BE49-F238E27FC236}">
                <a16:creationId xmlns:a16="http://schemas.microsoft.com/office/drawing/2014/main" id="{08DE087E-41E5-47CD-B796-933AFFF711FF}"/>
              </a:ext>
            </a:extLst>
          </p:cNvPr>
          <p:cNvSpPr txBox="1"/>
          <p:nvPr/>
        </p:nvSpPr>
        <p:spPr>
          <a:xfrm>
            <a:off x="2624858" y="2369986"/>
            <a:ext cx="92240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ひに</a:t>
            </a:r>
            <a:r>
              <a:rPr kumimoji="1" lang="ja-JP" altLang="en-US" sz="800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ち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r>
              <a:rPr kumimoji="1" lang="ja-JP" altLang="en-US" sz="14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／</a:t>
            </a:r>
          </a:p>
        </p:txBody>
      </p:sp>
      <p:sp>
        <p:nvSpPr>
          <p:cNvPr id="441" name="テキスト ボックス 440">
            <a:extLst>
              <a:ext uri="{FF2B5EF4-FFF2-40B4-BE49-F238E27FC236}">
                <a16:creationId xmlns:a16="http://schemas.microsoft.com/office/drawing/2014/main" id="{B2907564-3764-46B7-9B28-617D906F2409}"/>
              </a:ext>
            </a:extLst>
          </p:cNvPr>
          <p:cNvSpPr txBox="1"/>
          <p:nvPr/>
        </p:nvSpPr>
        <p:spPr>
          <a:xfrm>
            <a:off x="2624858" y="3027854"/>
            <a:ext cx="10046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れんらく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442" name="テキスト ボックス 441">
            <a:extLst>
              <a:ext uri="{FF2B5EF4-FFF2-40B4-BE49-F238E27FC236}">
                <a16:creationId xmlns:a16="http://schemas.microsoft.com/office/drawing/2014/main" id="{FD86B156-A391-43FE-A8C0-54AB1C593CA4}"/>
              </a:ext>
            </a:extLst>
          </p:cNvPr>
          <p:cNvSpPr txBox="1"/>
          <p:nvPr/>
        </p:nvSpPr>
        <p:spPr>
          <a:xfrm>
            <a:off x="4378482" y="2369986"/>
            <a:ext cx="92240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ひに</a:t>
            </a:r>
            <a:r>
              <a:rPr kumimoji="1" lang="ja-JP" altLang="en-US" sz="800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ち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r>
              <a:rPr kumimoji="1" lang="ja-JP" altLang="en-US" sz="14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／</a:t>
            </a:r>
          </a:p>
        </p:txBody>
      </p:sp>
      <p:sp>
        <p:nvSpPr>
          <p:cNvPr id="443" name="テキスト ボックス 442">
            <a:extLst>
              <a:ext uri="{FF2B5EF4-FFF2-40B4-BE49-F238E27FC236}">
                <a16:creationId xmlns:a16="http://schemas.microsoft.com/office/drawing/2014/main" id="{9CDE842D-A7B9-4F29-856F-DADCF433A4D6}"/>
              </a:ext>
            </a:extLst>
          </p:cNvPr>
          <p:cNvSpPr txBox="1"/>
          <p:nvPr/>
        </p:nvSpPr>
        <p:spPr>
          <a:xfrm>
            <a:off x="4378482" y="3027854"/>
            <a:ext cx="10046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れんらく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444" name="テキスト ボックス 443">
            <a:extLst>
              <a:ext uri="{FF2B5EF4-FFF2-40B4-BE49-F238E27FC236}">
                <a16:creationId xmlns:a16="http://schemas.microsoft.com/office/drawing/2014/main" id="{5FECCC3E-976F-4341-B2DB-29F64E934BA8}"/>
              </a:ext>
            </a:extLst>
          </p:cNvPr>
          <p:cNvSpPr txBox="1"/>
          <p:nvPr/>
        </p:nvSpPr>
        <p:spPr>
          <a:xfrm>
            <a:off x="6082296" y="2369986"/>
            <a:ext cx="92240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ひに</a:t>
            </a:r>
            <a:r>
              <a:rPr kumimoji="1" lang="ja-JP" altLang="en-US" sz="800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ち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r>
              <a:rPr kumimoji="1" lang="ja-JP" altLang="en-US" sz="14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／</a:t>
            </a:r>
          </a:p>
        </p:txBody>
      </p:sp>
      <p:sp>
        <p:nvSpPr>
          <p:cNvPr id="445" name="テキスト ボックス 444">
            <a:extLst>
              <a:ext uri="{FF2B5EF4-FFF2-40B4-BE49-F238E27FC236}">
                <a16:creationId xmlns:a16="http://schemas.microsoft.com/office/drawing/2014/main" id="{730CD974-F1E8-4661-88BA-38F4090B7FC2}"/>
              </a:ext>
            </a:extLst>
          </p:cNvPr>
          <p:cNvSpPr txBox="1"/>
          <p:nvPr/>
        </p:nvSpPr>
        <p:spPr>
          <a:xfrm>
            <a:off x="6082296" y="3027854"/>
            <a:ext cx="10046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れんらく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446" name="テキスト ボックス 445">
            <a:extLst>
              <a:ext uri="{FF2B5EF4-FFF2-40B4-BE49-F238E27FC236}">
                <a16:creationId xmlns:a16="http://schemas.microsoft.com/office/drawing/2014/main" id="{C7BC3EA7-0C3B-4E52-9E92-2F67C3951AD2}"/>
              </a:ext>
            </a:extLst>
          </p:cNvPr>
          <p:cNvSpPr txBox="1"/>
          <p:nvPr/>
        </p:nvSpPr>
        <p:spPr>
          <a:xfrm>
            <a:off x="866610" y="3987117"/>
            <a:ext cx="92240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ひに</a:t>
            </a:r>
            <a:r>
              <a:rPr kumimoji="1" lang="ja-JP" altLang="en-US" sz="800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ち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r>
              <a:rPr kumimoji="1" lang="ja-JP" altLang="en-US" sz="14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／</a:t>
            </a:r>
          </a:p>
        </p:txBody>
      </p:sp>
      <p:sp>
        <p:nvSpPr>
          <p:cNvPr id="447" name="テキスト ボックス 446">
            <a:extLst>
              <a:ext uri="{FF2B5EF4-FFF2-40B4-BE49-F238E27FC236}">
                <a16:creationId xmlns:a16="http://schemas.microsoft.com/office/drawing/2014/main" id="{C55C90EE-F0E9-43B2-87F6-A21E561BDAEC}"/>
              </a:ext>
            </a:extLst>
          </p:cNvPr>
          <p:cNvSpPr txBox="1"/>
          <p:nvPr/>
        </p:nvSpPr>
        <p:spPr>
          <a:xfrm>
            <a:off x="866610" y="4644985"/>
            <a:ext cx="10046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れんらく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448" name="テキスト ボックス 447">
            <a:extLst>
              <a:ext uri="{FF2B5EF4-FFF2-40B4-BE49-F238E27FC236}">
                <a16:creationId xmlns:a16="http://schemas.microsoft.com/office/drawing/2014/main" id="{9BBB296E-4003-4644-A334-A99B107F8EED}"/>
              </a:ext>
            </a:extLst>
          </p:cNvPr>
          <p:cNvSpPr txBox="1"/>
          <p:nvPr/>
        </p:nvSpPr>
        <p:spPr>
          <a:xfrm>
            <a:off x="2632181" y="3987117"/>
            <a:ext cx="922401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ひに</a:t>
            </a:r>
            <a:r>
              <a:rPr kumimoji="1" lang="ja-JP" altLang="en-US" sz="800" dirty="0" err="1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ち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pPr algn="ctr"/>
            <a:r>
              <a:rPr kumimoji="1" lang="ja-JP" altLang="en-US" sz="14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／</a:t>
            </a:r>
          </a:p>
        </p:txBody>
      </p:sp>
      <p:sp>
        <p:nvSpPr>
          <p:cNvPr id="449" name="テキスト ボックス 448">
            <a:extLst>
              <a:ext uri="{FF2B5EF4-FFF2-40B4-BE49-F238E27FC236}">
                <a16:creationId xmlns:a16="http://schemas.microsoft.com/office/drawing/2014/main" id="{E544E8CC-B270-472F-AB0D-C2D3F8514B27}"/>
              </a:ext>
            </a:extLst>
          </p:cNvPr>
          <p:cNvSpPr txBox="1"/>
          <p:nvPr/>
        </p:nvSpPr>
        <p:spPr>
          <a:xfrm>
            <a:off x="2632181" y="4644985"/>
            <a:ext cx="100467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800" dirty="0">
                <a:solidFill>
                  <a:schemeClr val="accent1"/>
                </a:solidFill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● れんらく</a:t>
            </a:r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8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endParaRPr kumimoji="1" lang="en-US" altLang="ja-JP" sz="1000" dirty="0">
              <a:solidFill>
                <a:schemeClr val="accent1"/>
              </a:solidFill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graphicFrame>
        <p:nvGraphicFramePr>
          <p:cNvPr id="450" name="表 449">
            <a:extLst>
              <a:ext uri="{FF2B5EF4-FFF2-40B4-BE49-F238E27FC236}">
                <a16:creationId xmlns:a16="http://schemas.microsoft.com/office/drawing/2014/main" id="{14B53866-468C-4F64-9131-FC182BE42BA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5427357"/>
              </p:ext>
            </p:extLst>
          </p:nvPr>
        </p:nvGraphicFramePr>
        <p:xfrm>
          <a:off x="3612742" y="3957910"/>
          <a:ext cx="3389635" cy="79080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89635">
                  <a:extLst>
                    <a:ext uri="{9D8B030D-6E8A-4147-A177-3AD203B41FA5}">
                      <a16:colId xmlns:a16="http://schemas.microsoft.com/office/drawing/2014/main" val="3406303814"/>
                    </a:ext>
                  </a:extLst>
                </a:gridCol>
              </a:tblGrid>
              <a:tr h="156059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050" b="0" dirty="0">
                          <a:solidFill>
                            <a:schemeClr val="accent1"/>
                          </a:solidFill>
                          <a:latin typeface="HGS創英角ﾎﾟｯﾌﾟ体" panose="040B0A00000000000000" pitchFamily="50" charset="-128"/>
                          <a:ea typeface="HGS創英角ﾎﾟｯﾌﾟ体" panose="040B0A00000000000000" pitchFamily="50" charset="-128"/>
                        </a:rPr>
                        <a:t>● </a:t>
                      </a:r>
                      <a:r>
                        <a:rPr kumimoji="1" lang="ja-JP" altLang="en-US" sz="1050" b="0" dirty="0" err="1">
                          <a:solidFill>
                            <a:schemeClr val="accent1"/>
                          </a:solidFill>
                          <a:latin typeface="HGS創英角ﾎﾟｯﾌﾟ体" panose="040B0A00000000000000" pitchFamily="50" charset="-128"/>
                          <a:ea typeface="HGS創英角ﾎﾟｯﾌﾟ体" panose="040B0A00000000000000" pitchFamily="50" charset="-128"/>
                        </a:rPr>
                        <a:t>なつ</a:t>
                      </a:r>
                      <a:r>
                        <a:rPr kumimoji="1" lang="ja-JP" altLang="en-US" sz="1050" b="0" dirty="0">
                          <a:solidFill>
                            <a:schemeClr val="accent1"/>
                          </a:solidFill>
                          <a:latin typeface="HGS創英角ﾎﾟｯﾌﾟ体" panose="040B0A00000000000000" pitchFamily="50" charset="-128"/>
                          <a:ea typeface="HGS創英角ﾎﾟｯﾌﾟ体" panose="040B0A00000000000000" pitchFamily="50" charset="-128"/>
                        </a:rPr>
                        <a:t>やすみの</a:t>
                      </a:r>
                      <a:r>
                        <a:rPr kumimoji="1" lang="ja-JP" altLang="en-US" sz="1050" b="0">
                          <a:solidFill>
                            <a:schemeClr val="accent1"/>
                          </a:solidFill>
                          <a:latin typeface="HGS創英角ﾎﾟｯﾌﾟ体" panose="040B0A00000000000000" pitchFamily="50" charset="-128"/>
                          <a:ea typeface="HGS創英角ﾎﾟｯﾌﾟ体" panose="040B0A00000000000000" pitchFamily="50" charset="-128"/>
                        </a:rPr>
                        <a:t>もくひょう</a:t>
                      </a:r>
                      <a:endParaRPr kumimoji="1" lang="ja-JP" altLang="en-US" sz="1050" b="0" dirty="0">
                        <a:solidFill>
                          <a:schemeClr val="accent1"/>
                        </a:solidFill>
                        <a:latin typeface="HGS創英角ﾎﾟｯﾌﾟ体" panose="040B0A00000000000000" pitchFamily="50" charset="-128"/>
                        <a:ea typeface="HGS創英角ﾎﾟｯﾌﾟ体" panose="040B0A00000000000000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4866211"/>
                  </a:ext>
                </a:extLst>
              </a:tr>
              <a:tr h="539343">
                <a:tc>
                  <a:txBody>
                    <a:bodyPr/>
                    <a:lstStyle/>
                    <a:p>
                      <a:pPr algn="l"/>
                      <a:endParaRPr kumimoji="1" lang="ja-JP" altLang="en-US" sz="1200" dirty="0">
                        <a:solidFill>
                          <a:schemeClr val="accent1"/>
                        </a:solidFill>
                        <a:latin typeface="HGS創英角ﾎﾟｯﾌﾟ体" panose="040B0A00000000000000" pitchFamily="50" charset="-128"/>
                        <a:ea typeface="HGS創英角ﾎﾟｯﾌﾟ体" panose="040B0A00000000000000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accent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42276309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151290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137</TotalTime>
  <Words>100</Words>
  <Application>Microsoft Office PowerPoint</Application>
  <PresentationFormat>B5 (ISO) 176x250 mm</PresentationFormat>
  <Paragraphs>66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HGS創英角ﾎﾟｯﾌﾟ体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>-</cp:lastModifiedBy>
  <cp:revision>23</cp:revision>
  <dcterms:created xsi:type="dcterms:W3CDTF">2017-08-07T11:55:27Z</dcterms:created>
  <dcterms:modified xsi:type="dcterms:W3CDTF">2017-08-17T15:24:31Z</dcterms:modified>
</cp:coreProperties>
</file>

<file path=docProps/thumbnail.jpeg>
</file>