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2F528F"/>
    <a:srgbClr val="FF9900"/>
    <a:srgbClr val="00FF00"/>
    <a:srgbClr val="FF3300"/>
    <a:srgbClr val="66FF99"/>
    <a:srgbClr val="FF33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82BE189-792B-4264-9FD1-65D9CEDC688D}"/>
              </a:ext>
            </a:extLst>
          </p:cNvPr>
          <p:cNvSpPr txBox="1"/>
          <p:nvPr/>
        </p:nvSpPr>
        <p:spPr>
          <a:xfrm>
            <a:off x="1046385" y="926616"/>
            <a:ext cx="7563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EF942AE-0F12-45E7-808E-95396B22CAC8}"/>
              </a:ext>
            </a:extLst>
          </p:cNvPr>
          <p:cNvSpPr txBox="1"/>
          <p:nvPr/>
        </p:nvSpPr>
        <p:spPr>
          <a:xfrm>
            <a:off x="1134360" y="2883265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6F53737-ACF6-47A9-B80E-EBC280206A01}"/>
              </a:ext>
            </a:extLst>
          </p:cNvPr>
          <p:cNvSpPr txBox="1"/>
          <p:nvPr/>
        </p:nvSpPr>
        <p:spPr>
          <a:xfrm>
            <a:off x="1418839" y="2119901"/>
            <a:ext cx="7190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  <a:endParaRPr kumimoji="1" lang="ja-JP" altLang="en-US" sz="2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8934DFA-DAB3-4AF3-9951-523B7CC0BFA2}"/>
              </a:ext>
            </a:extLst>
          </p:cNvPr>
          <p:cNvSpPr txBox="1"/>
          <p:nvPr/>
        </p:nvSpPr>
        <p:spPr>
          <a:xfrm>
            <a:off x="1134360" y="3239325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2AC630F-7E26-4036-B72B-FC17B2C6F899}"/>
              </a:ext>
            </a:extLst>
          </p:cNvPr>
          <p:cNvSpPr txBox="1"/>
          <p:nvPr/>
        </p:nvSpPr>
        <p:spPr>
          <a:xfrm>
            <a:off x="1134360" y="3595384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3BC4557-6571-45B3-95C8-32D934A5D3DA}"/>
              </a:ext>
            </a:extLst>
          </p:cNvPr>
          <p:cNvSpPr txBox="1"/>
          <p:nvPr/>
        </p:nvSpPr>
        <p:spPr>
          <a:xfrm>
            <a:off x="1119780" y="5057465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8189DC7-2E43-42F8-8649-468844168AA1}"/>
              </a:ext>
            </a:extLst>
          </p:cNvPr>
          <p:cNvSpPr txBox="1"/>
          <p:nvPr/>
        </p:nvSpPr>
        <p:spPr>
          <a:xfrm>
            <a:off x="1404259" y="4294101"/>
            <a:ext cx="7190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FEF8A6C-38A2-47AC-90F6-2E6EE5AD55BB}"/>
              </a:ext>
            </a:extLst>
          </p:cNvPr>
          <p:cNvSpPr txBox="1"/>
          <p:nvPr/>
        </p:nvSpPr>
        <p:spPr>
          <a:xfrm>
            <a:off x="1119780" y="5413525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89435D0C-BBE6-4A9F-90E6-4DBFCCDD17D2}"/>
              </a:ext>
            </a:extLst>
          </p:cNvPr>
          <p:cNvSpPr txBox="1"/>
          <p:nvPr/>
        </p:nvSpPr>
        <p:spPr>
          <a:xfrm>
            <a:off x="1119780" y="5769584"/>
            <a:ext cx="781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</a:t>
            </a:r>
            <a:r>
              <a:rPr kumimoji="1"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/</a:t>
            </a:r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297A45D8-6240-417B-9990-EBC4C67E4135}"/>
              </a:ext>
            </a:extLst>
          </p:cNvPr>
          <p:cNvCxnSpPr>
            <a:cxnSpLocks/>
          </p:cNvCxnSpPr>
          <p:nvPr/>
        </p:nvCxnSpPr>
        <p:spPr>
          <a:xfrm>
            <a:off x="1088912" y="1609573"/>
            <a:ext cx="7728177" cy="0"/>
          </a:xfrm>
          <a:prstGeom prst="line">
            <a:avLst/>
          </a:prstGeom>
          <a:ln w="171450" cap="rnd" cmpd="sng">
            <a:solidFill>
              <a:schemeClr val="accent2">
                <a:lumMod val="75000"/>
              </a:schemeClr>
            </a:solidFill>
            <a:prstDash val="solid"/>
            <a:round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35D97309-E3BC-4324-9713-204BA7C82BEC}"/>
              </a:ext>
            </a:extLst>
          </p:cNvPr>
          <p:cNvCxnSpPr>
            <a:cxnSpLocks/>
          </p:cNvCxnSpPr>
          <p:nvPr/>
        </p:nvCxnSpPr>
        <p:spPr>
          <a:xfrm>
            <a:off x="1311151" y="2587840"/>
            <a:ext cx="7283698" cy="0"/>
          </a:xfrm>
          <a:prstGeom prst="line">
            <a:avLst/>
          </a:prstGeom>
          <a:ln w="117475" cap="rnd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199BEEEF-ECFC-4D8E-880E-CF7344391A44}"/>
              </a:ext>
            </a:extLst>
          </p:cNvPr>
          <p:cNvCxnSpPr>
            <a:cxnSpLocks/>
          </p:cNvCxnSpPr>
          <p:nvPr/>
        </p:nvCxnSpPr>
        <p:spPr>
          <a:xfrm>
            <a:off x="1296571" y="4762040"/>
            <a:ext cx="7283698" cy="0"/>
          </a:xfrm>
          <a:prstGeom prst="line">
            <a:avLst/>
          </a:prstGeom>
          <a:ln w="117475" cap="rnd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464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657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55</cp:revision>
  <dcterms:created xsi:type="dcterms:W3CDTF">2017-03-10T02:17:49Z</dcterms:created>
  <dcterms:modified xsi:type="dcterms:W3CDTF">2017-09-14T04:14:27Z</dcterms:modified>
</cp:coreProperties>
</file>