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94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7C80"/>
    <a:srgbClr val="66FF33"/>
    <a:srgbClr val="FF99CC"/>
    <a:srgbClr val="FFFF66"/>
    <a:srgbClr val="FF0066"/>
    <a:srgbClr val="FFCC00"/>
    <a:srgbClr val="FFCCFF"/>
    <a:srgbClr val="000000"/>
    <a:srgbClr val="33CC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821" autoAdjust="0"/>
    <p:restoredTop sz="93874" autoAdjust="0"/>
  </p:normalViewPr>
  <p:slideViewPr>
    <p:cSldViewPr snapToGrid="0">
      <p:cViewPr varScale="1">
        <p:scale>
          <a:sx n="109" d="100"/>
          <a:sy n="109" d="100"/>
        </p:scale>
        <p:origin x="1512" y="9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AD4367-B88C-4CEA-BD36-9083F5BE101A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01A66C-81E8-4DF6-9B1D-00E2869D7D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71935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C5F9511B-A79A-4963-B2A3-1E5EC0FE292B}"/>
              </a:ext>
            </a:extLst>
          </p:cNvPr>
          <p:cNvSpPr txBox="1"/>
          <p:nvPr/>
        </p:nvSpPr>
        <p:spPr>
          <a:xfrm>
            <a:off x="963986" y="2362240"/>
            <a:ext cx="849652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AR丸ゴシック体M" panose="020B0609010101010101" pitchFamily="49" charset="-128"/>
                <a:ea typeface="AR丸ゴシック体M" panose="020B0609010101010101" pitchFamily="49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99F4AED3-79FF-4D88-97F8-6CB9C15CA02C}"/>
              </a:ext>
            </a:extLst>
          </p:cNvPr>
          <p:cNvSpPr txBox="1"/>
          <p:nvPr/>
        </p:nvSpPr>
        <p:spPr>
          <a:xfrm>
            <a:off x="704740" y="997476"/>
            <a:ext cx="8496520" cy="584775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  <a:prstDash val="solid"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b="1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タイトル</a:t>
            </a:r>
            <a:endParaRPr kumimoji="1" lang="ja-JP" altLang="en-US" sz="3200" b="1" dirty="0">
              <a:latin typeface="HG正楷書体-PRO" panose="03000600000000000000" pitchFamily="66" charset="-128"/>
              <a:ea typeface="HG正楷書体-PRO" panose="03000600000000000000" pitchFamily="66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D3806F5B-F9FF-4038-9A2E-BD3D94160329}"/>
              </a:ext>
            </a:extLst>
          </p:cNvPr>
          <p:cNvSpPr txBox="1"/>
          <p:nvPr/>
        </p:nvSpPr>
        <p:spPr>
          <a:xfrm>
            <a:off x="1093609" y="1853111"/>
            <a:ext cx="8237274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見出し</a:t>
            </a:r>
          </a:p>
        </p:txBody>
      </p: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4B1A2912-63D0-45F5-856F-A230672E4310}"/>
              </a:ext>
            </a:extLst>
          </p:cNvPr>
          <p:cNvGrpSpPr/>
          <p:nvPr/>
        </p:nvGrpSpPr>
        <p:grpSpPr>
          <a:xfrm>
            <a:off x="704740" y="2003845"/>
            <a:ext cx="8457296" cy="352926"/>
            <a:chOff x="611060" y="2100317"/>
            <a:chExt cx="8457296" cy="352926"/>
          </a:xfrm>
        </p:grpSpPr>
        <p:cxnSp>
          <p:nvCxnSpPr>
            <p:cNvPr id="60" name="直線コネクタ 59">
              <a:extLst>
                <a:ext uri="{FF2B5EF4-FFF2-40B4-BE49-F238E27FC236}">
                  <a16:creationId xmlns:a16="http://schemas.microsoft.com/office/drawing/2014/main" id="{17EDB5A3-C77D-4550-A0AD-C4C4D2BBE295}"/>
                </a:ext>
              </a:extLst>
            </p:cNvPr>
            <p:cNvCxnSpPr/>
            <p:nvPr/>
          </p:nvCxnSpPr>
          <p:spPr>
            <a:xfrm>
              <a:off x="837643" y="2349477"/>
              <a:ext cx="8230713" cy="0"/>
            </a:xfrm>
            <a:prstGeom prst="line">
              <a:avLst/>
            </a:prstGeom>
            <a:ln cmpd="sng">
              <a:solidFill>
                <a:schemeClr val="bg1">
                  <a:lumMod val="75000"/>
                </a:schemeClr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楕円 55">
              <a:extLst>
                <a:ext uri="{FF2B5EF4-FFF2-40B4-BE49-F238E27FC236}">
                  <a16:creationId xmlns:a16="http://schemas.microsoft.com/office/drawing/2014/main" id="{5B923424-95A7-47C5-90B6-379B01C16E56}"/>
                </a:ext>
              </a:extLst>
            </p:cNvPr>
            <p:cNvSpPr/>
            <p:nvPr/>
          </p:nvSpPr>
          <p:spPr>
            <a:xfrm>
              <a:off x="611060" y="2100317"/>
              <a:ext cx="352926" cy="352926"/>
            </a:xfrm>
            <a:prstGeom prst="ellipse">
              <a:avLst/>
            </a:prstGeom>
            <a:gradFill flip="none" rotWithShape="1">
              <a:gsLst>
                <a:gs pos="24000">
                  <a:schemeClr val="accent1">
                    <a:lumMod val="5000"/>
                    <a:lumOff val="95000"/>
                  </a:schemeClr>
                </a:gs>
                <a:gs pos="63000">
                  <a:schemeClr val="bg1">
                    <a:lumMod val="75000"/>
                  </a:schemeClr>
                </a:gs>
                <a:gs pos="85000">
                  <a:schemeClr val="bg1">
                    <a:lumMod val="65000"/>
                  </a:schemeClr>
                </a:gs>
                <a:gs pos="100000">
                  <a:schemeClr val="bg1">
                    <a:lumMod val="6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12FDB766-3279-47AC-B895-3EEA611517AE}"/>
              </a:ext>
            </a:extLst>
          </p:cNvPr>
          <p:cNvSpPr txBox="1"/>
          <p:nvPr/>
        </p:nvSpPr>
        <p:spPr>
          <a:xfrm>
            <a:off x="1003210" y="3765115"/>
            <a:ext cx="849652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AR丸ゴシック体M" panose="020B0609010101010101" pitchFamily="49" charset="-128"/>
                <a:ea typeface="AR丸ゴシック体M" panose="020B0609010101010101" pitchFamily="49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63" name="テキスト ボックス 62">
            <a:extLst>
              <a:ext uri="{FF2B5EF4-FFF2-40B4-BE49-F238E27FC236}">
                <a16:creationId xmlns:a16="http://schemas.microsoft.com/office/drawing/2014/main" id="{475BEC31-A3FE-449C-9108-8B20D9DBE80A}"/>
              </a:ext>
            </a:extLst>
          </p:cNvPr>
          <p:cNvSpPr txBox="1"/>
          <p:nvPr/>
        </p:nvSpPr>
        <p:spPr>
          <a:xfrm>
            <a:off x="1093609" y="3264007"/>
            <a:ext cx="8237274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見出し</a:t>
            </a:r>
          </a:p>
        </p:txBody>
      </p: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25E7E1E7-8142-4DE9-878C-23200F51D2B5}"/>
              </a:ext>
            </a:extLst>
          </p:cNvPr>
          <p:cNvGrpSpPr/>
          <p:nvPr/>
        </p:nvGrpSpPr>
        <p:grpSpPr>
          <a:xfrm>
            <a:off x="704740" y="3406720"/>
            <a:ext cx="8457296" cy="352926"/>
            <a:chOff x="611060" y="2100317"/>
            <a:chExt cx="8457296" cy="352926"/>
          </a:xfrm>
        </p:grpSpPr>
        <p:cxnSp>
          <p:nvCxnSpPr>
            <p:cNvPr id="65" name="直線コネクタ 64">
              <a:extLst>
                <a:ext uri="{FF2B5EF4-FFF2-40B4-BE49-F238E27FC236}">
                  <a16:creationId xmlns:a16="http://schemas.microsoft.com/office/drawing/2014/main" id="{76403171-491F-4699-BE7A-D083CFF5D03E}"/>
                </a:ext>
              </a:extLst>
            </p:cNvPr>
            <p:cNvCxnSpPr/>
            <p:nvPr/>
          </p:nvCxnSpPr>
          <p:spPr>
            <a:xfrm>
              <a:off x="837643" y="2349477"/>
              <a:ext cx="8230713" cy="0"/>
            </a:xfrm>
            <a:prstGeom prst="line">
              <a:avLst/>
            </a:prstGeom>
            <a:ln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420775BC-E3A6-4EB7-9506-91D4F38C4015}"/>
                </a:ext>
              </a:extLst>
            </p:cNvPr>
            <p:cNvSpPr/>
            <p:nvPr/>
          </p:nvSpPr>
          <p:spPr>
            <a:xfrm>
              <a:off x="611060" y="2100317"/>
              <a:ext cx="352926" cy="352926"/>
            </a:xfrm>
            <a:prstGeom prst="ellipse">
              <a:avLst/>
            </a:prstGeom>
            <a:gradFill flip="none" rotWithShape="1">
              <a:gsLst>
                <a:gs pos="24000">
                  <a:schemeClr val="accent1">
                    <a:lumMod val="5000"/>
                    <a:lumOff val="95000"/>
                  </a:schemeClr>
                </a:gs>
                <a:gs pos="63000">
                  <a:schemeClr val="bg1">
                    <a:lumMod val="75000"/>
                  </a:schemeClr>
                </a:gs>
                <a:gs pos="85000">
                  <a:schemeClr val="bg1">
                    <a:lumMod val="65000"/>
                  </a:schemeClr>
                </a:gs>
                <a:gs pos="100000">
                  <a:schemeClr val="bg1">
                    <a:lumMod val="6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B0CB4D4E-49C5-4FB2-84FF-BAD301C95999}"/>
              </a:ext>
            </a:extLst>
          </p:cNvPr>
          <p:cNvSpPr txBox="1"/>
          <p:nvPr/>
        </p:nvSpPr>
        <p:spPr>
          <a:xfrm>
            <a:off x="1003210" y="5280284"/>
            <a:ext cx="849652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AR丸ゴシック体M" panose="020B0609010101010101" pitchFamily="49" charset="-128"/>
                <a:ea typeface="AR丸ゴシック体M" panose="020B0609010101010101" pitchFamily="49" charset="-128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F6326159-32F4-45E5-8C7F-8478F6313F0A}"/>
              </a:ext>
            </a:extLst>
          </p:cNvPr>
          <p:cNvSpPr txBox="1"/>
          <p:nvPr/>
        </p:nvSpPr>
        <p:spPr>
          <a:xfrm>
            <a:off x="1093609" y="4771155"/>
            <a:ext cx="8237274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見出し</a:t>
            </a: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2A93B0E1-75D9-4964-9F6B-343E873D49AE}"/>
              </a:ext>
            </a:extLst>
          </p:cNvPr>
          <p:cNvGrpSpPr/>
          <p:nvPr/>
        </p:nvGrpSpPr>
        <p:grpSpPr>
          <a:xfrm>
            <a:off x="704740" y="4921889"/>
            <a:ext cx="8457296" cy="352926"/>
            <a:chOff x="611060" y="2100317"/>
            <a:chExt cx="8457296" cy="352926"/>
          </a:xfrm>
        </p:grpSpPr>
        <p:cxnSp>
          <p:nvCxnSpPr>
            <p:cNvPr id="70" name="直線コネクタ 69">
              <a:extLst>
                <a:ext uri="{FF2B5EF4-FFF2-40B4-BE49-F238E27FC236}">
                  <a16:creationId xmlns:a16="http://schemas.microsoft.com/office/drawing/2014/main" id="{4747F725-16E5-4821-8133-25A70E2C9AE8}"/>
                </a:ext>
              </a:extLst>
            </p:cNvPr>
            <p:cNvCxnSpPr/>
            <p:nvPr/>
          </p:nvCxnSpPr>
          <p:spPr>
            <a:xfrm>
              <a:off x="837643" y="2349477"/>
              <a:ext cx="8230713" cy="0"/>
            </a:xfrm>
            <a:prstGeom prst="line">
              <a:avLst/>
            </a:prstGeom>
            <a:ln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1" name="楕円 70">
              <a:extLst>
                <a:ext uri="{FF2B5EF4-FFF2-40B4-BE49-F238E27FC236}">
                  <a16:creationId xmlns:a16="http://schemas.microsoft.com/office/drawing/2014/main" id="{CE10BA76-E417-49D8-B56B-BA4E41DF474F}"/>
                </a:ext>
              </a:extLst>
            </p:cNvPr>
            <p:cNvSpPr/>
            <p:nvPr/>
          </p:nvSpPr>
          <p:spPr>
            <a:xfrm>
              <a:off x="611060" y="2100317"/>
              <a:ext cx="352926" cy="352926"/>
            </a:xfrm>
            <a:prstGeom prst="ellipse">
              <a:avLst/>
            </a:prstGeom>
            <a:gradFill flip="none" rotWithShape="1">
              <a:gsLst>
                <a:gs pos="24000">
                  <a:schemeClr val="accent1">
                    <a:lumMod val="5000"/>
                    <a:lumOff val="95000"/>
                  </a:schemeClr>
                </a:gs>
                <a:gs pos="63000">
                  <a:schemeClr val="bg1">
                    <a:lumMod val="75000"/>
                  </a:schemeClr>
                </a:gs>
                <a:gs pos="85000">
                  <a:schemeClr val="bg1">
                    <a:lumMod val="65000"/>
                  </a:schemeClr>
                </a:gs>
                <a:gs pos="100000">
                  <a:schemeClr val="bg1">
                    <a:lumMod val="6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2052365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692</TotalTime>
  <Words>364</Words>
  <Application>Microsoft Office PowerPoint</Application>
  <PresentationFormat>A4 210 x 297 mm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AR丸ゴシック体M</vt:lpstr>
      <vt:lpstr>HG正楷書体-PRO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115</cp:revision>
  <dcterms:created xsi:type="dcterms:W3CDTF">2017-03-10T02:17:49Z</dcterms:created>
  <dcterms:modified xsi:type="dcterms:W3CDTF">2017-12-26T09:46:27Z</dcterms:modified>
</cp:coreProperties>
</file>

<file path=docProps/thumbnail.jpeg>
</file>