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66FF99"/>
    <a:srgbClr val="00FF00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17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1246352" y="581627"/>
            <a:ext cx="693053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タイトル</a:t>
            </a: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1601612" y="1823561"/>
            <a:ext cx="690094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項目・テキスト</a:t>
            </a:r>
          </a:p>
        </p:txBody>
      </p:sp>
      <p:sp>
        <p:nvSpPr>
          <p:cNvPr id="42" name="楕円 41"/>
          <p:cNvSpPr/>
          <p:nvPr/>
        </p:nvSpPr>
        <p:spPr>
          <a:xfrm>
            <a:off x="369677" y="497232"/>
            <a:ext cx="876675" cy="876675"/>
          </a:xfrm>
          <a:prstGeom prst="ellipse">
            <a:avLst/>
          </a:prstGeom>
          <a:solidFill>
            <a:schemeClr val="accent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楕円 42"/>
          <p:cNvSpPr/>
          <p:nvPr/>
        </p:nvSpPr>
        <p:spPr>
          <a:xfrm>
            <a:off x="1034000" y="3324275"/>
            <a:ext cx="424800" cy="424800"/>
          </a:xfrm>
          <a:prstGeom prst="ellipse">
            <a:avLst/>
          </a:prstGeom>
          <a:solidFill>
            <a:srgbClr val="00B05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楕円 43"/>
          <p:cNvSpPr/>
          <p:nvPr/>
        </p:nvSpPr>
        <p:spPr>
          <a:xfrm>
            <a:off x="1033902" y="1826167"/>
            <a:ext cx="424800" cy="424800"/>
          </a:xfrm>
          <a:prstGeom prst="ellipse">
            <a:avLst/>
          </a:prstGeom>
          <a:solidFill>
            <a:schemeClr val="accent4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楕円 44"/>
          <p:cNvSpPr/>
          <p:nvPr/>
        </p:nvSpPr>
        <p:spPr>
          <a:xfrm>
            <a:off x="1033999" y="4090827"/>
            <a:ext cx="424703" cy="424703"/>
          </a:xfrm>
          <a:prstGeom prst="ellipse">
            <a:avLst/>
          </a:prstGeom>
          <a:solidFill>
            <a:srgbClr val="FF33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楕円 45"/>
          <p:cNvSpPr/>
          <p:nvPr/>
        </p:nvSpPr>
        <p:spPr>
          <a:xfrm>
            <a:off x="1034000" y="2575221"/>
            <a:ext cx="424703" cy="424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1603884" y="2576464"/>
            <a:ext cx="690094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項目・テキスト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1606156" y="3329369"/>
            <a:ext cx="690094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項目・テキスト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1608429" y="4095920"/>
            <a:ext cx="690094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項目・テキスト</a:t>
            </a:r>
          </a:p>
        </p:txBody>
      </p:sp>
    </p:spTree>
    <p:extLst>
      <p:ext uri="{BB962C8B-B14F-4D97-AF65-F5344CB8AC3E}">
        <p14:creationId xmlns:p14="http://schemas.microsoft.com/office/powerpoint/2010/main" val="4187321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</TotalTime>
  <Words>13</Words>
  <Application>Microsoft Office PowerPoint</Application>
  <PresentationFormat>A4 210 x 297 mm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AR P丸ゴシック体M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10</cp:revision>
  <dcterms:created xsi:type="dcterms:W3CDTF">2017-03-10T02:17:49Z</dcterms:created>
  <dcterms:modified xsi:type="dcterms:W3CDTF">2017-03-10T06:13:05Z</dcterms:modified>
</cp:coreProperties>
</file>

<file path=docProps/thumbnail.jpeg>
</file>