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66FF99"/>
    <a:srgbClr val="00FF00"/>
    <a:srgbClr val="99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736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48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615784" y="700065"/>
            <a:ext cx="897859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4000" b="1" dirty="0">
                <a:latin typeface="MS UI Gothic" panose="020B0600070205080204" pitchFamily="50" charset="-128"/>
                <a:ea typeface="MS UI Gothic" panose="020B0600070205080204" pitchFamily="50" charset="-128"/>
              </a:rPr>
              <a:t>タイトル</a:t>
            </a: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797224" y="1589313"/>
            <a:ext cx="800216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■</a:t>
            </a:r>
            <a:r>
              <a:rPr kumimoji="1" lang="en-US" altLang="ja-JP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 </a:t>
            </a:r>
            <a:r>
              <a:rPr kumimoji="1" lang="ja-JP" altLang="en-US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項目・テキスト</a:t>
            </a:r>
          </a:p>
        </p:txBody>
      </p:sp>
      <p:sp>
        <p:nvSpPr>
          <p:cNvPr id="152" name="テキスト ボックス 151"/>
          <p:cNvSpPr txBox="1"/>
          <p:nvPr/>
        </p:nvSpPr>
        <p:spPr>
          <a:xfrm>
            <a:off x="1103997" y="2117777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■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6341645" y="6061924"/>
            <a:ext cx="356435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200" i="1" dirty="0">
                <a:latin typeface="Arial Black" panose="020B0A04020102020204" pitchFamily="34" charset="0"/>
                <a:ea typeface="+mj-ea"/>
              </a:rPr>
              <a:t>LOGO</a:t>
            </a:r>
            <a:r>
              <a:rPr kumimoji="1" lang="ja-JP" altLang="en-US" sz="3200" b="1" dirty="0">
                <a:latin typeface="Arial Black" panose="020B0A04020102020204" pitchFamily="34" charset="0"/>
                <a:ea typeface="+mj-ea"/>
              </a:rPr>
              <a:t> ■■■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1097373" y="2389445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■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1104001" y="2647861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■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790596" y="3269089"/>
            <a:ext cx="800216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■</a:t>
            </a:r>
            <a:r>
              <a:rPr kumimoji="1" lang="en-US" altLang="ja-JP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 </a:t>
            </a:r>
            <a:r>
              <a:rPr kumimoji="1" lang="ja-JP" altLang="en-US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項目・テキスト</a:t>
            </a: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1097369" y="3797553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■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1103997" y="4069221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■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1097373" y="4327637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■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</p:spTree>
    <p:extLst>
      <p:ext uri="{BB962C8B-B14F-4D97-AF65-F5344CB8AC3E}">
        <p14:creationId xmlns:p14="http://schemas.microsoft.com/office/powerpoint/2010/main" val="41873216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223</TotalTime>
  <Words>427</Words>
  <Application>Microsoft Office PowerPoint</Application>
  <PresentationFormat>A4 210 x 297 mm</PresentationFormat>
  <Paragraphs>10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MS UI Gothic</vt:lpstr>
      <vt:lpstr>游ゴシック</vt:lpstr>
      <vt:lpstr>游ゴシック Light</vt:lpstr>
      <vt:lpstr>Arial</vt:lpstr>
      <vt:lpstr>Arial Black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30</cp:revision>
  <dcterms:created xsi:type="dcterms:W3CDTF">2017-03-10T02:17:49Z</dcterms:created>
  <dcterms:modified xsi:type="dcterms:W3CDTF">2017-03-15T07:52:46Z</dcterms:modified>
</cp:coreProperties>
</file>

<file path=docProps/thumbnail.jpeg>
</file>